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AFBD49-FC26-48A6-B2AD-325B68726FAA}" v="151" dt="2023-08-11T22:08:34.9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0" d="100"/>
          <a:sy n="90" d="100"/>
        </p:scale>
        <p:origin x="139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lard Evans" userId="b75458e3951ef420" providerId="LiveId" clId="{C8AFBD49-FC26-48A6-B2AD-325B68726FAA}"/>
    <pc:docChg chg="undo custSel addSld delSld modSld">
      <pc:chgData name="Willard Evans" userId="b75458e3951ef420" providerId="LiveId" clId="{C8AFBD49-FC26-48A6-B2AD-325B68726FAA}" dt="2023-08-14T16:23:08.560" v="7128" actId="2696"/>
      <pc:docMkLst>
        <pc:docMk/>
      </pc:docMkLst>
      <pc:sldChg chg="modSp mod">
        <pc:chgData name="Willard Evans" userId="b75458e3951ef420" providerId="LiveId" clId="{C8AFBD49-FC26-48A6-B2AD-325B68726FAA}" dt="2023-08-03T00:33:43.577" v="637" actId="20577"/>
        <pc:sldMkLst>
          <pc:docMk/>
          <pc:sldMk cId="4228905289" sldId="256"/>
        </pc:sldMkLst>
        <pc:spChg chg="mod">
          <ac:chgData name="Willard Evans" userId="b75458e3951ef420" providerId="LiveId" clId="{C8AFBD49-FC26-48A6-B2AD-325B68726FAA}" dt="2023-08-03T00:05:04.328" v="389" actId="115"/>
          <ac:spMkLst>
            <pc:docMk/>
            <pc:sldMk cId="4228905289" sldId="256"/>
            <ac:spMk id="5" creationId="{9F8CB273-9763-644A-EEEF-8836B1E3D487}"/>
          </ac:spMkLst>
        </pc:spChg>
        <pc:spChg chg="mod">
          <ac:chgData name="Willard Evans" userId="b75458e3951ef420" providerId="LiveId" clId="{C8AFBD49-FC26-48A6-B2AD-325B68726FAA}" dt="2023-08-03T00:33:43.577" v="637" actId="20577"/>
          <ac:spMkLst>
            <pc:docMk/>
            <pc:sldMk cId="4228905289" sldId="256"/>
            <ac:spMk id="6" creationId="{174FF388-F011-026C-C159-58D694FDCFD6}"/>
          </ac:spMkLst>
        </pc:spChg>
      </pc:sldChg>
      <pc:sldChg chg="addSp delSp modSp new mod">
        <pc:chgData name="Willard Evans" userId="b75458e3951ef420" providerId="LiveId" clId="{C8AFBD49-FC26-48A6-B2AD-325B68726FAA}" dt="2023-08-03T00:43:15.686" v="947" actId="20577"/>
        <pc:sldMkLst>
          <pc:docMk/>
          <pc:sldMk cId="906079816" sldId="257"/>
        </pc:sldMkLst>
        <pc:spChg chg="add del mod">
          <ac:chgData name="Willard Evans" userId="b75458e3951ef420" providerId="LiveId" clId="{C8AFBD49-FC26-48A6-B2AD-325B68726FAA}" dt="2023-08-03T00:02:27.885" v="345" actId="478"/>
          <ac:spMkLst>
            <pc:docMk/>
            <pc:sldMk cId="906079816" sldId="257"/>
            <ac:spMk id="2" creationId="{FBB29792-3780-27C6-B4A0-B3FC783DBEBC}"/>
          </ac:spMkLst>
        </pc:spChg>
        <pc:spChg chg="add mod">
          <ac:chgData name="Willard Evans" userId="b75458e3951ef420" providerId="LiveId" clId="{C8AFBD49-FC26-48A6-B2AD-325B68726FAA}" dt="2023-08-03T00:06:25.368" v="446" actId="255"/>
          <ac:spMkLst>
            <pc:docMk/>
            <pc:sldMk cId="906079816" sldId="257"/>
            <ac:spMk id="3" creationId="{793A8ECD-DB68-C120-42D5-6940442460F6}"/>
          </ac:spMkLst>
        </pc:spChg>
        <pc:spChg chg="add mod">
          <ac:chgData name="Willard Evans" userId="b75458e3951ef420" providerId="LiveId" clId="{C8AFBD49-FC26-48A6-B2AD-325B68726FAA}" dt="2023-08-03T00:43:15.686" v="947" actId="20577"/>
          <ac:spMkLst>
            <pc:docMk/>
            <pc:sldMk cId="906079816" sldId="257"/>
            <ac:spMk id="4" creationId="{2BECFEEC-8FFF-2749-3D0D-ACF4119F1F0F}"/>
          </ac:spMkLst>
        </pc:spChg>
        <pc:picChg chg="add mod">
          <ac:chgData name="Willard Evans" userId="b75458e3951ef420" providerId="LiveId" clId="{C8AFBD49-FC26-48A6-B2AD-325B68726FAA}" dt="2023-08-03T00:02:52.373" v="350" actId="14100"/>
          <ac:picMkLst>
            <pc:docMk/>
            <pc:sldMk cId="906079816" sldId="257"/>
            <ac:picMk id="1026" creationId="{E6A2C8CB-ED96-F811-0F77-3416A93590E5}"/>
          </ac:picMkLst>
        </pc:picChg>
      </pc:sldChg>
      <pc:sldChg chg="addSp delSp modSp new mod modClrScheme chgLayout">
        <pc:chgData name="Willard Evans" userId="b75458e3951ef420" providerId="LiveId" clId="{C8AFBD49-FC26-48A6-B2AD-325B68726FAA}" dt="2023-08-03T01:07:15.486" v="1487" actId="20577"/>
        <pc:sldMkLst>
          <pc:docMk/>
          <pc:sldMk cId="1026062338" sldId="258"/>
        </pc:sldMkLst>
        <pc:spChg chg="add del mod">
          <ac:chgData name="Willard Evans" userId="b75458e3951ef420" providerId="LiveId" clId="{C8AFBD49-FC26-48A6-B2AD-325B68726FAA}" dt="2023-08-03T00:56:38.324" v="1068" actId="478"/>
          <ac:spMkLst>
            <pc:docMk/>
            <pc:sldMk cId="1026062338" sldId="258"/>
            <ac:spMk id="2" creationId="{F3EF7F6E-493A-5C25-5E2D-C005EEC23C05}"/>
          </ac:spMkLst>
        </pc:spChg>
        <pc:spChg chg="add del mod">
          <ac:chgData name="Willard Evans" userId="b75458e3951ef420" providerId="LiveId" clId="{C8AFBD49-FC26-48A6-B2AD-325B68726FAA}" dt="2023-08-03T00:54:49.087" v="1019" actId="478"/>
          <ac:spMkLst>
            <pc:docMk/>
            <pc:sldMk cId="1026062338" sldId="258"/>
            <ac:spMk id="3" creationId="{A45F76BF-B258-FA7A-B295-29EBB9455E7F}"/>
          </ac:spMkLst>
        </pc:spChg>
        <pc:spChg chg="add mod">
          <ac:chgData name="Willard Evans" userId="b75458e3951ef420" providerId="LiveId" clId="{C8AFBD49-FC26-48A6-B2AD-325B68726FAA}" dt="2023-08-03T00:55:40.413" v="1066" actId="20577"/>
          <ac:spMkLst>
            <pc:docMk/>
            <pc:sldMk cId="1026062338" sldId="258"/>
            <ac:spMk id="4" creationId="{D2EAD204-B3AA-13D8-2E61-7AD2F2F50501}"/>
          </ac:spMkLst>
        </pc:spChg>
        <pc:spChg chg="add del mod ord">
          <ac:chgData name="Willard Evans" userId="b75458e3951ef420" providerId="LiveId" clId="{C8AFBD49-FC26-48A6-B2AD-325B68726FAA}" dt="2023-08-03T00:56:50.384" v="1069" actId="478"/>
          <ac:spMkLst>
            <pc:docMk/>
            <pc:sldMk cId="1026062338" sldId="258"/>
            <ac:spMk id="5" creationId="{64736CEE-6A37-F3F2-9C02-38E12FC09468}"/>
          </ac:spMkLst>
        </pc:spChg>
        <pc:spChg chg="add mod ord">
          <ac:chgData name="Willard Evans" userId="b75458e3951ef420" providerId="LiveId" clId="{C8AFBD49-FC26-48A6-B2AD-325B68726FAA}" dt="2023-08-03T01:01:01.944" v="1280" actId="20577"/>
          <ac:spMkLst>
            <pc:docMk/>
            <pc:sldMk cId="1026062338" sldId="258"/>
            <ac:spMk id="6" creationId="{294ED7B5-9234-C006-6668-46C413CF8C99}"/>
          </ac:spMkLst>
        </pc:spChg>
        <pc:spChg chg="add mod ord">
          <ac:chgData name="Willard Evans" userId="b75458e3951ef420" providerId="LiveId" clId="{C8AFBD49-FC26-48A6-B2AD-325B68726FAA}" dt="2023-08-03T01:07:15.486" v="1487" actId="20577"/>
          <ac:spMkLst>
            <pc:docMk/>
            <pc:sldMk cId="1026062338" sldId="258"/>
            <ac:spMk id="7" creationId="{EC79293E-7575-A902-B279-04357943B61D}"/>
          </ac:spMkLst>
        </pc:spChg>
        <pc:spChg chg="add mod ord">
          <ac:chgData name="Willard Evans" userId="b75458e3951ef420" providerId="LiveId" clId="{C8AFBD49-FC26-48A6-B2AD-325B68726FAA}" dt="2023-08-03T00:57:47.433" v="1075" actId="167"/>
          <ac:spMkLst>
            <pc:docMk/>
            <pc:sldMk cId="1026062338" sldId="258"/>
            <ac:spMk id="8" creationId="{30829076-458F-9E61-CABE-ED81AB3F270C}"/>
          </ac:spMkLst>
        </pc:spChg>
        <pc:picChg chg="add del">
          <ac:chgData name="Willard Evans" userId="b75458e3951ef420" providerId="LiveId" clId="{C8AFBD49-FC26-48A6-B2AD-325B68726FAA}" dt="2023-08-03T00:50:10.015" v="954" actId="478"/>
          <ac:picMkLst>
            <pc:docMk/>
            <pc:sldMk cId="1026062338" sldId="258"/>
            <ac:picMk id="2050" creationId="{C2154066-0E17-7574-A3A1-94B0FD0AD741}"/>
          </ac:picMkLst>
        </pc:picChg>
        <pc:picChg chg="add del mod">
          <ac:chgData name="Willard Evans" userId="b75458e3951ef420" providerId="LiveId" clId="{C8AFBD49-FC26-48A6-B2AD-325B68726FAA}" dt="2023-08-03T00:52:20.982" v="962" actId="478"/>
          <ac:picMkLst>
            <pc:docMk/>
            <pc:sldMk cId="1026062338" sldId="258"/>
            <ac:picMk id="2052" creationId="{572CBC9D-3F8E-5A04-139D-74CFAD68B4C1}"/>
          </ac:picMkLst>
        </pc:picChg>
        <pc:picChg chg="add mod">
          <ac:chgData name="Willard Evans" userId="b75458e3951ef420" providerId="LiveId" clId="{C8AFBD49-FC26-48A6-B2AD-325B68726FAA}" dt="2023-08-03T00:54:56.841" v="1020" actId="1076"/>
          <ac:picMkLst>
            <pc:docMk/>
            <pc:sldMk cId="1026062338" sldId="258"/>
            <ac:picMk id="2054" creationId="{88A3150E-1663-E147-F2D6-B60DDD7CA11A}"/>
          </ac:picMkLst>
        </pc:picChg>
      </pc:sldChg>
      <pc:sldChg chg="addSp delSp modSp new mod modClrScheme chgLayout">
        <pc:chgData name="Willard Evans" userId="b75458e3951ef420" providerId="LiveId" clId="{C8AFBD49-FC26-48A6-B2AD-325B68726FAA}" dt="2023-08-03T17:30:55.044" v="2174" actId="1076"/>
        <pc:sldMkLst>
          <pc:docMk/>
          <pc:sldMk cId="918905762" sldId="259"/>
        </pc:sldMkLst>
        <pc:spChg chg="del">
          <ac:chgData name="Willard Evans" userId="b75458e3951ef420" providerId="LiveId" clId="{C8AFBD49-FC26-48A6-B2AD-325B68726FAA}" dt="2023-08-03T16:47:03.560" v="1489" actId="700"/>
          <ac:spMkLst>
            <pc:docMk/>
            <pc:sldMk cId="918905762" sldId="259"/>
            <ac:spMk id="2" creationId="{453CAE20-BB4C-D5A3-C181-92A92BAD5EA3}"/>
          </ac:spMkLst>
        </pc:spChg>
        <pc:spChg chg="del">
          <ac:chgData name="Willard Evans" userId="b75458e3951ef420" providerId="LiveId" clId="{C8AFBD49-FC26-48A6-B2AD-325B68726FAA}" dt="2023-08-03T16:47:03.560" v="1489" actId="700"/>
          <ac:spMkLst>
            <pc:docMk/>
            <pc:sldMk cId="918905762" sldId="259"/>
            <ac:spMk id="3" creationId="{E7E22308-DF3A-2571-98A6-521CD1EAA215}"/>
          </ac:spMkLst>
        </pc:spChg>
        <pc:spChg chg="del">
          <ac:chgData name="Willard Evans" userId="b75458e3951ef420" providerId="LiveId" clId="{C8AFBD49-FC26-48A6-B2AD-325B68726FAA}" dt="2023-08-03T16:47:03.560" v="1489" actId="700"/>
          <ac:spMkLst>
            <pc:docMk/>
            <pc:sldMk cId="918905762" sldId="259"/>
            <ac:spMk id="4" creationId="{05D58D4B-D3DE-7E40-A46A-9A61BEEE00BB}"/>
          </ac:spMkLst>
        </pc:spChg>
        <pc:spChg chg="add mod">
          <ac:chgData name="Willard Evans" userId="b75458e3951ef420" providerId="LiveId" clId="{C8AFBD49-FC26-48A6-B2AD-325B68726FAA}" dt="2023-08-03T17:30:41.114" v="2173" actId="14100"/>
          <ac:spMkLst>
            <pc:docMk/>
            <pc:sldMk cId="918905762" sldId="259"/>
            <ac:spMk id="5" creationId="{50058994-DC4C-3BE4-27F3-547C61309C39}"/>
          </ac:spMkLst>
        </pc:spChg>
        <pc:spChg chg="add mod">
          <ac:chgData name="Willard Evans" userId="b75458e3951ef420" providerId="LiveId" clId="{C8AFBD49-FC26-48A6-B2AD-325B68726FAA}" dt="2023-08-03T16:54:15.223" v="1497" actId="207"/>
          <ac:spMkLst>
            <pc:docMk/>
            <pc:sldMk cId="918905762" sldId="259"/>
            <ac:spMk id="6" creationId="{07E7FDFF-3313-B524-25C5-3A43AF996114}"/>
          </ac:spMkLst>
        </pc:spChg>
        <pc:spChg chg="add mod">
          <ac:chgData name="Willard Evans" userId="b75458e3951ef420" providerId="LiveId" clId="{C8AFBD49-FC26-48A6-B2AD-325B68726FAA}" dt="2023-08-03T16:54:55.287" v="1501" actId="207"/>
          <ac:spMkLst>
            <pc:docMk/>
            <pc:sldMk cId="918905762" sldId="259"/>
            <ac:spMk id="7" creationId="{A89C9387-6D96-251D-FF23-82769D67C509}"/>
          </ac:spMkLst>
        </pc:spChg>
        <pc:spChg chg="add mod">
          <ac:chgData name="Willard Evans" userId="b75458e3951ef420" providerId="LiveId" clId="{C8AFBD49-FC26-48A6-B2AD-325B68726FAA}" dt="2023-08-03T17:07:58.667" v="1742" actId="20577"/>
          <ac:spMkLst>
            <pc:docMk/>
            <pc:sldMk cId="918905762" sldId="259"/>
            <ac:spMk id="8" creationId="{F3BC3267-E02D-15A9-4126-B2EB2F90B825}"/>
          </ac:spMkLst>
        </pc:spChg>
        <pc:spChg chg="add mod">
          <ac:chgData name="Willard Evans" userId="b75458e3951ef420" providerId="LiveId" clId="{C8AFBD49-FC26-48A6-B2AD-325B68726FAA}" dt="2023-08-03T17:23:25.553" v="2096" actId="21"/>
          <ac:spMkLst>
            <pc:docMk/>
            <pc:sldMk cId="918905762" sldId="259"/>
            <ac:spMk id="9" creationId="{4D363A78-EB3E-4359-4177-4C3B203B2029}"/>
          </ac:spMkLst>
        </pc:spChg>
        <pc:spChg chg="add mod">
          <ac:chgData name="Willard Evans" userId="b75458e3951ef420" providerId="LiveId" clId="{C8AFBD49-FC26-48A6-B2AD-325B68726FAA}" dt="2023-08-03T17:30:55.044" v="2174" actId="1076"/>
          <ac:spMkLst>
            <pc:docMk/>
            <pc:sldMk cId="918905762" sldId="259"/>
            <ac:spMk id="10" creationId="{F14778C9-808E-629E-2848-F9EA9E1F9232}"/>
          </ac:spMkLst>
        </pc:spChg>
        <pc:picChg chg="add mod">
          <ac:chgData name="Willard Evans" userId="b75458e3951ef420" providerId="LiveId" clId="{C8AFBD49-FC26-48A6-B2AD-325B68726FAA}" dt="2023-08-03T16:54:35.887" v="1498" actId="1076"/>
          <ac:picMkLst>
            <pc:docMk/>
            <pc:sldMk cId="918905762" sldId="259"/>
            <ac:picMk id="1026" creationId="{00BEE89E-C901-5710-DADD-0717E1D1D39C}"/>
          </ac:picMkLst>
        </pc:picChg>
      </pc:sldChg>
      <pc:sldChg chg="addSp delSp modSp new mod">
        <pc:chgData name="Willard Evans" userId="b75458e3951ef420" providerId="LiveId" clId="{C8AFBD49-FC26-48A6-B2AD-325B68726FAA}" dt="2023-08-03T18:51:18.190" v="2917" actId="20577"/>
        <pc:sldMkLst>
          <pc:docMk/>
          <pc:sldMk cId="534888738" sldId="260"/>
        </pc:sldMkLst>
        <pc:spChg chg="add mod">
          <ac:chgData name="Willard Evans" userId="b75458e3951ef420" providerId="LiveId" clId="{C8AFBD49-FC26-48A6-B2AD-325B68726FAA}" dt="2023-08-03T18:36:06.152" v="2315" actId="20577"/>
          <ac:spMkLst>
            <pc:docMk/>
            <pc:sldMk cId="534888738" sldId="260"/>
            <ac:spMk id="2" creationId="{09011A52-362B-1604-8E50-62AF2030FAEC}"/>
          </ac:spMkLst>
        </pc:spChg>
        <pc:spChg chg="add del mod">
          <ac:chgData name="Willard Evans" userId="b75458e3951ef420" providerId="LiveId" clId="{C8AFBD49-FC26-48A6-B2AD-325B68726FAA}" dt="2023-08-03T17:32:23.849" v="2177" actId="478"/>
          <ac:spMkLst>
            <pc:docMk/>
            <pc:sldMk cId="534888738" sldId="260"/>
            <ac:spMk id="2" creationId="{EE4B0F8E-54D5-A9BE-9E21-655FBA5FBCB4}"/>
          </ac:spMkLst>
        </pc:spChg>
        <pc:spChg chg="add mod">
          <ac:chgData name="Willard Evans" userId="b75458e3951ef420" providerId="LiveId" clId="{C8AFBD49-FC26-48A6-B2AD-325B68726FAA}" dt="2023-08-03T18:34:06.371" v="2215" actId="20577"/>
          <ac:spMkLst>
            <pc:docMk/>
            <pc:sldMk cId="534888738" sldId="260"/>
            <ac:spMk id="3" creationId="{9E421AD0-57F6-5FF8-C24F-C4FD540F368E}"/>
          </ac:spMkLst>
        </pc:spChg>
        <pc:spChg chg="add mod">
          <ac:chgData name="Willard Evans" userId="b75458e3951ef420" providerId="LiveId" clId="{C8AFBD49-FC26-48A6-B2AD-325B68726FAA}" dt="2023-08-03T18:41:38.370" v="2555" actId="14100"/>
          <ac:spMkLst>
            <pc:docMk/>
            <pc:sldMk cId="534888738" sldId="260"/>
            <ac:spMk id="4" creationId="{FF6B017B-BE26-E92B-A13B-4C16B2613087}"/>
          </ac:spMkLst>
        </pc:spChg>
        <pc:spChg chg="add mod">
          <ac:chgData name="Willard Evans" userId="b75458e3951ef420" providerId="LiveId" clId="{C8AFBD49-FC26-48A6-B2AD-325B68726FAA}" dt="2023-08-03T18:49:32.649" v="2860" actId="5793"/>
          <ac:spMkLst>
            <pc:docMk/>
            <pc:sldMk cId="534888738" sldId="260"/>
            <ac:spMk id="5" creationId="{4BB32638-26FB-2A49-2E39-E7B58D547EC6}"/>
          </ac:spMkLst>
        </pc:spChg>
        <pc:spChg chg="add mod">
          <ac:chgData name="Willard Evans" userId="b75458e3951ef420" providerId="LiveId" clId="{C8AFBD49-FC26-48A6-B2AD-325B68726FAA}" dt="2023-08-03T18:51:18.190" v="2917" actId="20577"/>
          <ac:spMkLst>
            <pc:docMk/>
            <pc:sldMk cId="534888738" sldId="260"/>
            <ac:spMk id="6" creationId="{B2349F87-F356-DDB3-1DE4-B53211FBE2EF}"/>
          </ac:spMkLst>
        </pc:spChg>
        <pc:picChg chg="add mod">
          <ac:chgData name="Willard Evans" userId="b75458e3951ef420" providerId="LiveId" clId="{C8AFBD49-FC26-48A6-B2AD-325B68726FAA}" dt="2023-08-03T17:32:51.694" v="2183" actId="14100"/>
          <ac:picMkLst>
            <pc:docMk/>
            <pc:sldMk cId="534888738" sldId="260"/>
            <ac:picMk id="2050" creationId="{E57C8C48-B18B-D761-DE9C-8B80C6819428}"/>
          </ac:picMkLst>
        </pc:picChg>
      </pc:sldChg>
      <pc:sldChg chg="addSp modSp new mod">
        <pc:chgData name="Willard Evans" userId="b75458e3951ef420" providerId="LiveId" clId="{C8AFBD49-FC26-48A6-B2AD-325B68726FAA}" dt="2023-08-05T15:22:53.173" v="3255" actId="20577"/>
        <pc:sldMkLst>
          <pc:docMk/>
          <pc:sldMk cId="1642539942" sldId="261"/>
        </pc:sldMkLst>
        <pc:spChg chg="add mod">
          <ac:chgData name="Willard Evans" userId="b75458e3951ef420" providerId="LiveId" clId="{C8AFBD49-FC26-48A6-B2AD-325B68726FAA}" dt="2023-08-05T15:03:15.009" v="2921" actId="207"/>
          <ac:spMkLst>
            <pc:docMk/>
            <pc:sldMk cId="1642539942" sldId="261"/>
            <ac:spMk id="2" creationId="{74CB1594-916D-2BB3-59A7-1B569E3A56E9}"/>
          </ac:spMkLst>
        </pc:spChg>
        <pc:spChg chg="add mod">
          <ac:chgData name="Willard Evans" userId="b75458e3951ef420" providerId="LiveId" clId="{C8AFBD49-FC26-48A6-B2AD-325B68726FAA}" dt="2023-08-05T15:12:38.098" v="2935" actId="207"/>
          <ac:spMkLst>
            <pc:docMk/>
            <pc:sldMk cId="1642539942" sldId="261"/>
            <ac:spMk id="3" creationId="{C98F58E8-5D2B-FB2E-6D8C-6AD8C030A18D}"/>
          </ac:spMkLst>
        </pc:spChg>
        <pc:spChg chg="add mod">
          <ac:chgData name="Willard Evans" userId="b75458e3951ef420" providerId="LiveId" clId="{C8AFBD49-FC26-48A6-B2AD-325B68726FAA}" dt="2023-08-05T15:14:56.237" v="3012" actId="5793"/>
          <ac:spMkLst>
            <pc:docMk/>
            <pc:sldMk cId="1642539942" sldId="261"/>
            <ac:spMk id="4" creationId="{A2B35BA9-B439-4C10-AF9F-C4DB240D1042}"/>
          </ac:spMkLst>
        </pc:spChg>
        <pc:spChg chg="add mod">
          <ac:chgData name="Willard Evans" userId="b75458e3951ef420" providerId="LiveId" clId="{C8AFBD49-FC26-48A6-B2AD-325B68726FAA}" dt="2023-08-05T15:22:53.173" v="3255" actId="20577"/>
          <ac:spMkLst>
            <pc:docMk/>
            <pc:sldMk cId="1642539942" sldId="261"/>
            <ac:spMk id="5" creationId="{C0C75B72-FBBF-8FCA-8317-C12D12CAD57D}"/>
          </ac:spMkLst>
        </pc:spChg>
        <pc:picChg chg="add mod">
          <ac:chgData name="Willard Evans" userId="b75458e3951ef420" providerId="LiveId" clId="{C8AFBD49-FC26-48A6-B2AD-325B68726FAA}" dt="2023-08-05T15:11:47.638" v="2933" actId="14100"/>
          <ac:picMkLst>
            <pc:docMk/>
            <pc:sldMk cId="1642539942" sldId="261"/>
            <ac:picMk id="1026" creationId="{43FD3C46-023A-64DC-8259-9BC74E6CBF15}"/>
          </ac:picMkLst>
        </pc:picChg>
      </pc:sldChg>
      <pc:sldChg chg="addSp delSp modSp new mod">
        <pc:chgData name="Willard Evans" userId="b75458e3951ef420" providerId="LiveId" clId="{C8AFBD49-FC26-48A6-B2AD-325B68726FAA}" dt="2023-08-05T16:28:54.831" v="3745" actId="114"/>
        <pc:sldMkLst>
          <pc:docMk/>
          <pc:sldMk cId="1746364720" sldId="262"/>
        </pc:sldMkLst>
        <pc:spChg chg="add mod">
          <ac:chgData name="Willard Evans" userId="b75458e3951ef420" providerId="LiveId" clId="{C8AFBD49-FC26-48A6-B2AD-325B68726FAA}" dt="2023-08-05T16:15:33.674" v="3274" actId="1076"/>
          <ac:spMkLst>
            <pc:docMk/>
            <pc:sldMk cId="1746364720" sldId="262"/>
            <ac:spMk id="2" creationId="{F55AE5FD-1EF4-F919-156D-04FEAED314A0}"/>
          </ac:spMkLst>
        </pc:spChg>
        <pc:spChg chg="add mod ord">
          <ac:chgData name="Willard Evans" userId="b75458e3951ef420" providerId="LiveId" clId="{C8AFBD49-FC26-48A6-B2AD-325B68726FAA}" dt="2023-08-05T16:15:26.304" v="3272" actId="167"/>
          <ac:spMkLst>
            <pc:docMk/>
            <pc:sldMk cId="1746364720" sldId="262"/>
            <ac:spMk id="3" creationId="{9C7C34E6-BAA9-4884-869A-FDAAEAE3D2D4}"/>
          </ac:spMkLst>
        </pc:spChg>
        <pc:spChg chg="add mod ord">
          <ac:chgData name="Willard Evans" userId="b75458e3951ef420" providerId="LiveId" clId="{C8AFBD49-FC26-48A6-B2AD-325B68726FAA}" dt="2023-08-05T16:16:08.934" v="3281" actId="167"/>
          <ac:spMkLst>
            <pc:docMk/>
            <pc:sldMk cId="1746364720" sldId="262"/>
            <ac:spMk id="4" creationId="{65003153-DD3A-050E-51D0-A6CFD174C404}"/>
          </ac:spMkLst>
        </pc:spChg>
        <pc:spChg chg="add mod">
          <ac:chgData name="Willard Evans" userId="b75458e3951ef420" providerId="LiveId" clId="{C8AFBD49-FC26-48A6-B2AD-325B68726FAA}" dt="2023-08-05T16:19:56.160" v="3434" actId="1076"/>
          <ac:spMkLst>
            <pc:docMk/>
            <pc:sldMk cId="1746364720" sldId="262"/>
            <ac:spMk id="5" creationId="{77E3B888-38AA-C5C7-50E7-C19B244B67A6}"/>
          </ac:spMkLst>
        </pc:spChg>
        <pc:spChg chg="add mod">
          <ac:chgData name="Willard Evans" userId="b75458e3951ef420" providerId="LiveId" clId="{C8AFBD49-FC26-48A6-B2AD-325B68726FAA}" dt="2023-08-05T16:21:13.963" v="3441" actId="255"/>
          <ac:spMkLst>
            <pc:docMk/>
            <pc:sldMk cId="1746364720" sldId="262"/>
            <ac:spMk id="6" creationId="{C440F9BE-A4FA-9086-8FDD-9D9F558ED412}"/>
          </ac:spMkLst>
        </pc:spChg>
        <pc:spChg chg="add mod">
          <ac:chgData name="Willard Evans" userId="b75458e3951ef420" providerId="LiveId" clId="{C8AFBD49-FC26-48A6-B2AD-325B68726FAA}" dt="2023-08-05T16:28:54.831" v="3745" actId="114"/>
          <ac:spMkLst>
            <pc:docMk/>
            <pc:sldMk cId="1746364720" sldId="262"/>
            <ac:spMk id="7" creationId="{A4DF1A2F-1C33-E2A4-3A6D-50AF574CC271}"/>
          </ac:spMkLst>
        </pc:spChg>
        <pc:picChg chg="add del mod">
          <ac:chgData name="Willard Evans" userId="b75458e3951ef420" providerId="LiveId" clId="{C8AFBD49-FC26-48A6-B2AD-325B68726FAA}" dt="2023-08-05T16:16:23.624" v="3284" actId="478"/>
          <ac:picMkLst>
            <pc:docMk/>
            <pc:sldMk cId="1746364720" sldId="262"/>
            <ac:picMk id="1026" creationId="{FA1BE57B-6BCC-DC74-6090-07EF0C5F3DAF}"/>
          </ac:picMkLst>
        </pc:picChg>
        <pc:picChg chg="add mod">
          <ac:chgData name="Willard Evans" userId="b75458e3951ef420" providerId="LiveId" clId="{C8AFBD49-FC26-48A6-B2AD-325B68726FAA}" dt="2023-08-05T16:20:28.553" v="3438" actId="1076"/>
          <ac:picMkLst>
            <pc:docMk/>
            <pc:sldMk cId="1746364720" sldId="262"/>
            <ac:picMk id="1028" creationId="{B4083C3D-5827-19F7-CB50-C638908B25CD}"/>
          </ac:picMkLst>
        </pc:picChg>
      </pc:sldChg>
      <pc:sldChg chg="addSp modSp new mod">
        <pc:chgData name="Willard Evans" userId="b75458e3951ef420" providerId="LiveId" clId="{C8AFBD49-FC26-48A6-B2AD-325B68726FAA}" dt="2023-08-05T18:06:20.317" v="4294" actId="20577"/>
        <pc:sldMkLst>
          <pc:docMk/>
          <pc:sldMk cId="2463013596" sldId="263"/>
        </pc:sldMkLst>
        <pc:spChg chg="add mod">
          <ac:chgData name="Willard Evans" userId="b75458e3951ef420" providerId="LiveId" clId="{C8AFBD49-FC26-48A6-B2AD-325B68726FAA}" dt="2023-08-05T17:43:09.513" v="3752" actId="207"/>
          <ac:spMkLst>
            <pc:docMk/>
            <pc:sldMk cId="2463013596" sldId="263"/>
            <ac:spMk id="2" creationId="{38BBC62D-A146-2A3A-DED7-A2BE5CE007F5}"/>
          </ac:spMkLst>
        </pc:spChg>
        <pc:spChg chg="add mod">
          <ac:chgData name="Willard Evans" userId="b75458e3951ef420" providerId="LiveId" clId="{C8AFBD49-FC26-48A6-B2AD-325B68726FAA}" dt="2023-08-05T17:46:15.534" v="3876" actId="114"/>
          <ac:spMkLst>
            <pc:docMk/>
            <pc:sldMk cId="2463013596" sldId="263"/>
            <ac:spMk id="3" creationId="{87D1B1D5-1305-EEA7-7789-80D3D3530ABD}"/>
          </ac:spMkLst>
        </pc:spChg>
        <pc:spChg chg="add mod">
          <ac:chgData name="Willard Evans" userId="b75458e3951ef420" providerId="LiveId" clId="{C8AFBD49-FC26-48A6-B2AD-325B68726FAA}" dt="2023-08-05T18:05:59.244" v="4281" actId="1076"/>
          <ac:spMkLst>
            <pc:docMk/>
            <pc:sldMk cId="2463013596" sldId="263"/>
            <ac:spMk id="4" creationId="{B3C78281-2BBC-027A-9E7B-0ADF4DFCC614}"/>
          </ac:spMkLst>
        </pc:spChg>
        <pc:spChg chg="add mod">
          <ac:chgData name="Willard Evans" userId="b75458e3951ef420" providerId="LiveId" clId="{C8AFBD49-FC26-48A6-B2AD-325B68726FAA}" dt="2023-08-05T18:06:20.317" v="4294" actId="20577"/>
          <ac:spMkLst>
            <pc:docMk/>
            <pc:sldMk cId="2463013596" sldId="263"/>
            <ac:spMk id="5" creationId="{413AE12C-4A3D-D32B-102D-0FF360BF9265}"/>
          </ac:spMkLst>
        </pc:spChg>
        <pc:picChg chg="add mod">
          <ac:chgData name="Willard Evans" userId="b75458e3951ef420" providerId="LiveId" clId="{C8AFBD49-FC26-48A6-B2AD-325B68726FAA}" dt="2023-08-05T17:43:43.131" v="3757" actId="14100"/>
          <ac:picMkLst>
            <pc:docMk/>
            <pc:sldMk cId="2463013596" sldId="263"/>
            <ac:picMk id="1026" creationId="{71206F8C-721C-D486-2B3E-69F8C24B3F6D}"/>
          </ac:picMkLst>
        </pc:picChg>
      </pc:sldChg>
      <pc:sldChg chg="addSp modSp new mod">
        <pc:chgData name="Willard Evans" userId="b75458e3951ef420" providerId="LiveId" clId="{C8AFBD49-FC26-48A6-B2AD-325B68726FAA}" dt="2023-08-05T18:24:09.432" v="4743" actId="1076"/>
        <pc:sldMkLst>
          <pc:docMk/>
          <pc:sldMk cId="194435097" sldId="264"/>
        </pc:sldMkLst>
        <pc:spChg chg="add mod">
          <ac:chgData name="Willard Evans" userId="b75458e3951ef420" providerId="LiveId" clId="{C8AFBD49-FC26-48A6-B2AD-325B68726FAA}" dt="2023-08-05T18:16:25.225" v="4305" actId="207"/>
          <ac:spMkLst>
            <pc:docMk/>
            <pc:sldMk cId="194435097" sldId="264"/>
            <ac:spMk id="2" creationId="{1C4F38DA-8878-A632-F292-C2617BB0242C}"/>
          </ac:spMkLst>
        </pc:spChg>
        <pc:spChg chg="add mod">
          <ac:chgData name="Willard Evans" userId="b75458e3951ef420" providerId="LiveId" clId="{C8AFBD49-FC26-48A6-B2AD-325B68726FAA}" dt="2023-08-05T18:18:01.162" v="4352" actId="1076"/>
          <ac:spMkLst>
            <pc:docMk/>
            <pc:sldMk cId="194435097" sldId="264"/>
            <ac:spMk id="3" creationId="{C5B5D4BB-5760-1671-FC80-1DF4417E125B}"/>
          </ac:spMkLst>
        </pc:spChg>
        <pc:spChg chg="add mod">
          <ac:chgData name="Willard Evans" userId="b75458e3951ef420" providerId="LiveId" clId="{C8AFBD49-FC26-48A6-B2AD-325B68726FAA}" dt="2023-08-05T18:24:09.432" v="4743" actId="1076"/>
          <ac:spMkLst>
            <pc:docMk/>
            <pc:sldMk cId="194435097" sldId="264"/>
            <ac:spMk id="4" creationId="{DD45F771-4688-2A49-C5EA-2C726400384B}"/>
          </ac:spMkLst>
        </pc:spChg>
        <pc:picChg chg="add mod">
          <ac:chgData name="Willard Evans" userId="b75458e3951ef420" providerId="LiveId" clId="{C8AFBD49-FC26-48A6-B2AD-325B68726FAA}" dt="2023-08-05T18:15:25.679" v="4303" actId="14100"/>
          <ac:picMkLst>
            <pc:docMk/>
            <pc:sldMk cId="194435097" sldId="264"/>
            <ac:picMk id="2050" creationId="{DFCC0653-06EB-A7B8-7405-BD618A90EA29}"/>
          </ac:picMkLst>
        </pc:picChg>
      </pc:sldChg>
      <pc:sldChg chg="addSp delSp modSp new mod">
        <pc:chgData name="Willard Evans" userId="b75458e3951ef420" providerId="LiveId" clId="{C8AFBD49-FC26-48A6-B2AD-325B68726FAA}" dt="2023-08-11T22:35:06.499" v="7123" actId="14100"/>
        <pc:sldMkLst>
          <pc:docMk/>
          <pc:sldMk cId="546458118" sldId="265"/>
        </pc:sldMkLst>
        <pc:spChg chg="add del mod">
          <ac:chgData name="Willard Evans" userId="b75458e3951ef420" providerId="LiveId" clId="{C8AFBD49-FC26-48A6-B2AD-325B68726FAA}" dt="2023-08-11T22:32:07.647" v="7108" actId="478"/>
          <ac:spMkLst>
            <pc:docMk/>
            <pc:sldMk cId="546458118" sldId="265"/>
            <ac:spMk id="2" creationId="{A60E21FA-307C-E2B2-FFDD-617C14A0593B}"/>
          </ac:spMkLst>
        </pc:spChg>
        <pc:spChg chg="add del mod">
          <ac:chgData name="Willard Evans" userId="b75458e3951ef420" providerId="LiveId" clId="{C8AFBD49-FC26-48A6-B2AD-325B68726FAA}" dt="2023-08-09T19:19:07.956" v="4748" actId="478"/>
          <ac:spMkLst>
            <pc:docMk/>
            <pc:sldMk cId="546458118" sldId="265"/>
            <ac:spMk id="2" creationId="{DC3AB8CC-83E8-8D26-6952-46AB05161B72}"/>
          </ac:spMkLst>
        </pc:spChg>
        <pc:spChg chg="add mod">
          <ac:chgData name="Willard Evans" userId="b75458e3951ef420" providerId="LiveId" clId="{C8AFBD49-FC26-48A6-B2AD-325B68726FAA}" dt="2023-08-09T19:20:16.147" v="4756" actId="207"/>
          <ac:spMkLst>
            <pc:docMk/>
            <pc:sldMk cId="546458118" sldId="265"/>
            <ac:spMk id="3" creationId="{0D7FF0AD-C118-53C4-0C60-18BE14DB92E3}"/>
          </ac:spMkLst>
        </pc:spChg>
        <pc:spChg chg="add mod">
          <ac:chgData name="Willard Evans" userId="b75458e3951ef420" providerId="LiveId" clId="{C8AFBD49-FC26-48A6-B2AD-325B68726FAA}" dt="2023-08-09T19:20:37.457" v="4759" actId="207"/>
          <ac:spMkLst>
            <pc:docMk/>
            <pc:sldMk cId="546458118" sldId="265"/>
            <ac:spMk id="4" creationId="{D80ACCD6-B63A-3AD2-90FA-CD34CDC7E3D6}"/>
          </ac:spMkLst>
        </pc:spChg>
        <pc:spChg chg="add mod">
          <ac:chgData name="Willard Evans" userId="b75458e3951ef420" providerId="LiveId" clId="{C8AFBD49-FC26-48A6-B2AD-325B68726FAA}" dt="2023-08-09T19:23:07.947" v="4823" actId="122"/>
          <ac:spMkLst>
            <pc:docMk/>
            <pc:sldMk cId="546458118" sldId="265"/>
            <ac:spMk id="5" creationId="{57BF30C7-E246-45F6-AEC7-8038B9E33E74}"/>
          </ac:spMkLst>
        </pc:spChg>
        <pc:spChg chg="add mod">
          <ac:chgData name="Willard Evans" userId="b75458e3951ef420" providerId="LiveId" clId="{C8AFBD49-FC26-48A6-B2AD-325B68726FAA}" dt="2023-08-11T22:33:17.207" v="7114" actId="1076"/>
          <ac:spMkLst>
            <pc:docMk/>
            <pc:sldMk cId="546458118" sldId="265"/>
            <ac:spMk id="6" creationId="{78004337-074E-3172-B9D7-ECFDBA386A87}"/>
          </ac:spMkLst>
        </pc:spChg>
        <pc:spChg chg="add del mod">
          <ac:chgData name="Willard Evans" userId="b75458e3951ef420" providerId="LiveId" clId="{C8AFBD49-FC26-48A6-B2AD-325B68726FAA}" dt="2023-08-09T19:24:22.510" v="4827" actId="478"/>
          <ac:spMkLst>
            <pc:docMk/>
            <pc:sldMk cId="546458118" sldId="265"/>
            <ac:spMk id="6" creationId="{EE7EECAA-6C33-F026-0971-CD53532461DE}"/>
          </ac:spMkLst>
        </pc:spChg>
        <pc:spChg chg="add mod">
          <ac:chgData name="Willard Evans" userId="b75458e3951ef420" providerId="LiveId" clId="{C8AFBD49-FC26-48A6-B2AD-325B68726FAA}" dt="2023-08-09T19:32:54.856" v="5179" actId="255"/>
          <ac:spMkLst>
            <pc:docMk/>
            <pc:sldMk cId="546458118" sldId="265"/>
            <ac:spMk id="7" creationId="{3F5E2B15-9211-F960-5C62-591B173EAEB2}"/>
          </ac:spMkLst>
        </pc:spChg>
        <pc:spChg chg="add mod">
          <ac:chgData name="Willard Evans" userId="b75458e3951ef420" providerId="LiveId" clId="{C8AFBD49-FC26-48A6-B2AD-325B68726FAA}" dt="2023-08-11T22:31:19.530" v="7104" actId="6549"/>
          <ac:spMkLst>
            <pc:docMk/>
            <pc:sldMk cId="546458118" sldId="265"/>
            <ac:spMk id="8" creationId="{044A3A5C-7570-3DDF-7F0C-D7D8373F561F}"/>
          </ac:spMkLst>
        </pc:spChg>
        <pc:spChg chg="add del">
          <ac:chgData name="Willard Evans" userId="b75458e3951ef420" providerId="LiveId" clId="{C8AFBD49-FC26-48A6-B2AD-325B68726FAA}" dt="2023-08-11T22:33:44.502" v="7116" actId="478"/>
          <ac:spMkLst>
            <pc:docMk/>
            <pc:sldMk cId="546458118" sldId="265"/>
            <ac:spMk id="9" creationId="{4329BF88-DA27-6ABF-7594-E98072FB07AD}"/>
          </ac:spMkLst>
        </pc:spChg>
        <pc:spChg chg="add mod">
          <ac:chgData name="Willard Evans" userId="b75458e3951ef420" providerId="LiveId" clId="{C8AFBD49-FC26-48A6-B2AD-325B68726FAA}" dt="2023-08-11T22:35:06.499" v="7123" actId="14100"/>
          <ac:spMkLst>
            <pc:docMk/>
            <pc:sldMk cId="546458118" sldId="265"/>
            <ac:spMk id="10" creationId="{7ABD3FD1-E45F-2DE5-F021-193D45EE4E77}"/>
          </ac:spMkLst>
        </pc:spChg>
        <pc:picChg chg="add del mod">
          <ac:chgData name="Willard Evans" userId="b75458e3951ef420" providerId="LiveId" clId="{C8AFBD49-FC26-48A6-B2AD-325B68726FAA}" dt="2023-08-09T19:19:28.498" v="4751" actId="478"/>
          <ac:picMkLst>
            <pc:docMk/>
            <pc:sldMk cId="546458118" sldId="265"/>
            <ac:picMk id="1026" creationId="{D0746435-A51B-F29F-16A8-EB101CE0C03A}"/>
          </ac:picMkLst>
        </pc:picChg>
        <pc:picChg chg="add mod">
          <ac:chgData name="Willard Evans" userId="b75458e3951ef420" providerId="LiveId" clId="{C8AFBD49-FC26-48A6-B2AD-325B68726FAA}" dt="2023-08-09T19:19:49.339" v="4755" actId="1076"/>
          <ac:picMkLst>
            <pc:docMk/>
            <pc:sldMk cId="546458118" sldId="265"/>
            <ac:picMk id="1028" creationId="{046578A2-B7CB-72D9-226D-A12073222D2D}"/>
          </ac:picMkLst>
        </pc:picChg>
      </pc:sldChg>
      <pc:sldChg chg="addSp delSp modSp new mod">
        <pc:chgData name="Willard Evans" userId="b75458e3951ef420" providerId="LiveId" clId="{C8AFBD49-FC26-48A6-B2AD-325B68726FAA}" dt="2023-08-09T20:26:07.459" v="5894" actId="114"/>
        <pc:sldMkLst>
          <pc:docMk/>
          <pc:sldMk cId="3080600286" sldId="266"/>
        </pc:sldMkLst>
        <pc:spChg chg="add mod">
          <ac:chgData name="Willard Evans" userId="b75458e3951ef420" providerId="LiveId" clId="{C8AFBD49-FC26-48A6-B2AD-325B68726FAA}" dt="2023-08-09T20:08:54.060" v="5313" actId="207"/>
          <ac:spMkLst>
            <pc:docMk/>
            <pc:sldMk cId="3080600286" sldId="266"/>
            <ac:spMk id="2" creationId="{47756EE4-2438-0D24-6536-C629A4BF31AC}"/>
          </ac:spMkLst>
        </pc:spChg>
        <pc:spChg chg="add del mod">
          <ac:chgData name="Willard Evans" userId="b75458e3951ef420" providerId="LiveId" clId="{C8AFBD49-FC26-48A6-B2AD-325B68726FAA}" dt="2023-08-09T20:10:03.047" v="5325" actId="478"/>
          <ac:spMkLst>
            <pc:docMk/>
            <pc:sldMk cId="3080600286" sldId="266"/>
            <ac:spMk id="3" creationId="{0DCD4F41-F902-251A-E6A6-3910CA61EEB0}"/>
          </ac:spMkLst>
        </pc:spChg>
        <pc:spChg chg="add mod">
          <ac:chgData name="Willard Evans" userId="b75458e3951ef420" providerId="LiveId" clId="{C8AFBD49-FC26-48A6-B2AD-325B68726FAA}" dt="2023-08-09T20:11:09.977" v="5338" actId="207"/>
          <ac:spMkLst>
            <pc:docMk/>
            <pc:sldMk cId="3080600286" sldId="266"/>
            <ac:spMk id="4" creationId="{6476F444-6F5D-8C76-79DA-71C3E5F6ECA2}"/>
          </ac:spMkLst>
        </pc:spChg>
        <pc:spChg chg="add mod">
          <ac:chgData name="Willard Evans" userId="b75458e3951ef420" providerId="LiveId" clId="{C8AFBD49-FC26-48A6-B2AD-325B68726FAA}" dt="2023-08-09T20:14:01.517" v="5433" actId="122"/>
          <ac:spMkLst>
            <pc:docMk/>
            <pc:sldMk cId="3080600286" sldId="266"/>
            <ac:spMk id="5" creationId="{E82A5B53-D67F-F39B-41F0-DB6FB9D1BFC8}"/>
          </ac:spMkLst>
        </pc:spChg>
        <pc:spChg chg="add mod">
          <ac:chgData name="Willard Evans" userId="b75458e3951ef420" providerId="LiveId" clId="{C8AFBD49-FC26-48A6-B2AD-325B68726FAA}" dt="2023-08-09T20:15:18.347" v="5455"/>
          <ac:spMkLst>
            <pc:docMk/>
            <pc:sldMk cId="3080600286" sldId="266"/>
            <ac:spMk id="6" creationId="{9CCDF7CB-5CBE-7C6B-BBC2-E90F3EF718F0}"/>
          </ac:spMkLst>
        </pc:spChg>
        <pc:spChg chg="add mod">
          <ac:chgData name="Willard Evans" userId="b75458e3951ef420" providerId="LiveId" clId="{C8AFBD49-FC26-48A6-B2AD-325B68726FAA}" dt="2023-08-09T20:26:07.459" v="5894" actId="114"/>
          <ac:spMkLst>
            <pc:docMk/>
            <pc:sldMk cId="3080600286" sldId="266"/>
            <ac:spMk id="7" creationId="{FA25973C-9A6B-8829-0E0C-4EE95FF41514}"/>
          </ac:spMkLst>
        </pc:spChg>
        <pc:picChg chg="add del mod">
          <ac:chgData name="Willard Evans" userId="b75458e3951ef420" providerId="LiveId" clId="{C8AFBD49-FC26-48A6-B2AD-325B68726FAA}" dt="2023-08-09T20:09:50.887" v="5322" actId="478"/>
          <ac:picMkLst>
            <pc:docMk/>
            <pc:sldMk cId="3080600286" sldId="266"/>
            <ac:picMk id="2050" creationId="{F10990F9-283A-514B-B06E-FFE3E25C8DE3}"/>
          </ac:picMkLst>
        </pc:picChg>
        <pc:picChg chg="add del mod">
          <ac:chgData name="Willard Evans" userId="b75458e3951ef420" providerId="LiveId" clId="{C8AFBD49-FC26-48A6-B2AD-325B68726FAA}" dt="2023-08-09T20:10:03.047" v="5325" actId="478"/>
          <ac:picMkLst>
            <pc:docMk/>
            <pc:sldMk cId="3080600286" sldId="266"/>
            <ac:picMk id="2052" creationId="{56451109-C5B6-7843-6B7C-8D7D4F2EAEA5}"/>
          </ac:picMkLst>
        </pc:picChg>
        <pc:picChg chg="add mod">
          <ac:chgData name="Willard Evans" userId="b75458e3951ef420" providerId="LiveId" clId="{C8AFBD49-FC26-48A6-B2AD-325B68726FAA}" dt="2023-08-09T20:10:55.810" v="5337" actId="14100"/>
          <ac:picMkLst>
            <pc:docMk/>
            <pc:sldMk cId="3080600286" sldId="266"/>
            <ac:picMk id="2054" creationId="{0FC4F0DE-B784-CD41-4879-C0555CD0A64B}"/>
          </ac:picMkLst>
        </pc:picChg>
      </pc:sldChg>
      <pc:sldChg chg="addSp delSp modSp new mod">
        <pc:chgData name="Willard Evans" userId="b75458e3951ef420" providerId="LiveId" clId="{C8AFBD49-FC26-48A6-B2AD-325B68726FAA}" dt="2023-08-09T21:33:19.854" v="6501" actId="20577"/>
        <pc:sldMkLst>
          <pc:docMk/>
          <pc:sldMk cId="2196479592" sldId="267"/>
        </pc:sldMkLst>
        <pc:spChg chg="add mod">
          <ac:chgData name="Willard Evans" userId="b75458e3951ef420" providerId="LiveId" clId="{C8AFBD49-FC26-48A6-B2AD-325B68726FAA}" dt="2023-08-09T20:40:22.555" v="5909" actId="207"/>
          <ac:spMkLst>
            <pc:docMk/>
            <pc:sldMk cId="2196479592" sldId="267"/>
            <ac:spMk id="2" creationId="{873C3667-B1E4-EC1C-676D-51A7F9943DFB}"/>
          </ac:spMkLst>
        </pc:spChg>
        <pc:spChg chg="add mod">
          <ac:chgData name="Willard Evans" userId="b75458e3951ef420" providerId="LiveId" clId="{C8AFBD49-FC26-48A6-B2AD-325B68726FAA}" dt="2023-08-09T21:24:32.288" v="5991" actId="122"/>
          <ac:spMkLst>
            <pc:docMk/>
            <pc:sldMk cId="2196479592" sldId="267"/>
            <ac:spMk id="3" creationId="{DD43A2FD-6A46-9B96-5308-9E10D0A5E386}"/>
          </ac:spMkLst>
        </pc:spChg>
        <pc:spChg chg="add mod">
          <ac:chgData name="Willard Evans" userId="b75458e3951ef420" providerId="LiveId" clId="{C8AFBD49-FC26-48A6-B2AD-325B68726FAA}" dt="2023-08-09T21:33:19.854" v="6501" actId="20577"/>
          <ac:spMkLst>
            <pc:docMk/>
            <pc:sldMk cId="2196479592" sldId="267"/>
            <ac:spMk id="4" creationId="{1525BEDB-A1A5-79D7-1DC3-814F85E48B10}"/>
          </ac:spMkLst>
        </pc:spChg>
        <pc:picChg chg="add del">
          <ac:chgData name="Willard Evans" userId="b75458e3951ef420" providerId="LiveId" clId="{C8AFBD49-FC26-48A6-B2AD-325B68726FAA}" dt="2023-08-09T20:32:56.848" v="5900" actId="478"/>
          <ac:picMkLst>
            <pc:docMk/>
            <pc:sldMk cId="2196479592" sldId="267"/>
            <ac:picMk id="3074" creationId="{F6808204-0821-2A9E-650B-D1BA787A69D3}"/>
          </ac:picMkLst>
        </pc:picChg>
        <pc:picChg chg="add del mod">
          <ac:chgData name="Willard Evans" userId="b75458e3951ef420" providerId="LiveId" clId="{C8AFBD49-FC26-48A6-B2AD-325B68726FAA}" dt="2023-08-09T20:40:14.104" v="5908" actId="478"/>
          <ac:picMkLst>
            <pc:docMk/>
            <pc:sldMk cId="2196479592" sldId="267"/>
            <ac:picMk id="3076" creationId="{0911F00D-3D78-D2C3-FC38-0F2058317A06}"/>
          </ac:picMkLst>
        </pc:picChg>
        <pc:picChg chg="add mod">
          <ac:chgData name="Willard Evans" userId="b75458e3951ef420" providerId="LiveId" clId="{C8AFBD49-FC26-48A6-B2AD-325B68726FAA}" dt="2023-08-09T20:40:43.209" v="5914" actId="14100"/>
          <ac:picMkLst>
            <pc:docMk/>
            <pc:sldMk cId="2196479592" sldId="267"/>
            <ac:picMk id="3078" creationId="{CA94278A-2DEC-8EFC-6197-1EA0DB3FC642}"/>
          </ac:picMkLst>
        </pc:picChg>
      </pc:sldChg>
      <pc:sldChg chg="addSp delSp modSp new mod">
        <pc:chgData name="Willard Evans" userId="b75458e3951ef420" providerId="LiveId" clId="{C8AFBD49-FC26-48A6-B2AD-325B68726FAA}" dt="2023-08-11T22:28:20.383" v="7091" actId="478"/>
        <pc:sldMkLst>
          <pc:docMk/>
          <pc:sldMk cId="2255517184" sldId="268"/>
        </pc:sldMkLst>
        <pc:spChg chg="add mod">
          <ac:chgData name="Willard Evans" userId="b75458e3951ef420" providerId="LiveId" clId="{C8AFBD49-FC26-48A6-B2AD-325B68726FAA}" dt="2023-08-11T22:02:12.970" v="6505" actId="207"/>
          <ac:spMkLst>
            <pc:docMk/>
            <pc:sldMk cId="2255517184" sldId="268"/>
            <ac:spMk id="2" creationId="{F41BA74A-DCC2-2552-7D7D-B7AD867DB6EF}"/>
          </ac:spMkLst>
        </pc:spChg>
        <pc:spChg chg="add mod">
          <ac:chgData name="Willard Evans" userId="b75458e3951ef420" providerId="LiveId" clId="{C8AFBD49-FC26-48A6-B2AD-325B68726FAA}" dt="2023-08-11T22:16:49.593" v="6967" actId="20577"/>
          <ac:spMkLst>
            <pc:docMk/>
            <pc:sldMk cId="2255517184" sldId="268"/>
            <ac:spMk id="3" creationId="{67A2DF38-DE91-4468-3184-EB884E8B4D2F}"/>
          </ac:spMkLst>
        </pc:spChg>
        <pc:spChg chg="add mod">
          <ac:chgData name="Willard Evans" userId="b75458e3951ef420" providerId="LiveId" clId="{C8AFBD49-FC26-48A6-B2AD-325B68726FAA}" dt="2023-08-11T22:27:02.818" v="7086" actId="207"/>
          <ac:spMkLst>
            <pc:docMk/>
            <pc:sldMk cId="2255517184" sldId="268"/>
            <ac:spMk id="4" creationId="{B0155D9C-385E-357A-A8DB-A13609922184}"/>
          </ac:spMkLst>
        </pc:spChg>
        <pc:spChg chg="add del mod">
          <ac:chgData name="Willard Evans" userId="b75458e3951ef420" providerId="LiveId" clId="{C8AFBD49-FC26-48A6-B2AD-325B68726FAA}" dt="2023-08-11T22:28:20.383" v="7091" actId="478"/>
          <ac:spMkLst>
            <pc:docMk/>
            <pc:sldMk cId="2255517184" sldId="268"/>
            <ac:spMk id="5" creationId="{E7B217A9-CC97-E6EA-043A-EF906064F06F}"/>
          </ac:spMkLst>
        </pc:spChg>
        <pc:picChg chg="add mod">
          <ac:chgData name="Willard Evans" userId="b75458e3951ef420" providerId="LiveId" clId="{C8AFBD49-FC26-48A6-B2AD-325B68726FAA}" dt="2023-08-11T22:03:54.775" v="6509" actId="1076"/>
          <ac:picMkLst>
            <pc:docMk/>
            <pc:sldMk cId="2255517184" sldId="268"/>
            <ac:picMk id="1026" creationId="{8BEB6833-82C2-8159-B625-FD09F6A4F417}"/>
          </ac:picMkLst>
        </pc:picChg>
      </pc:sldChg>
      <pc:sldChg chg="addSp modSp new del mod">
        <pc:chgData name="Willard Evans" userId="b75458e3951ef420" providerId="LiveId" clId="{C8AFBD49-FC26-48A6-B2AD-325B68726FAA}" dt="2023-08-14T16:23:08.560" v="7128" actId="2696"/>
        <pc:sldMkLst>
          <pc:docMk/>
          <pc:sldMk cId="1337378901" sldId="269"/>
        </pc:sldMkLst>
        <pc:spChg chg="add mod">
          <ac:chgData name="Willard Evans" userId="b75458e3951ef420" providerId="LiveId" clId="{C8AFBD49-FC26-48A6-B2AD-325B68726FAA}" dt="2023-08-14T16:19:52.090" v="7127" actId="207"/>
          <ac:spMkLst>
            <pc:docMk/>
            <pc:sldMk cId="1337378901" sldId="269"/>
            <ac:spMk id="2" creationId="{A32EA8FF-52D1-2E56-F12D-7F9308520FD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E72E0-708C-BA80-4D7D-E17F8D5796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4F04776-B12C-B29F-F247-DF0D2FE5B0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8221754-BDDB-4B70-05F9-4BE3BA078A50}"/>
              </a:ext>
            </a:extLst>
          </p:cNvPr>
          <p:cNvSpPr>
            <a:spLocks noGrp="1"/>
          </p:cNvSpPr>
          <p:nvPr>
            <p:ph type="dt" sz="half" idx="10"/>
          </p:nvPr>
        </p:nvSpPr>
        <p:spPr/>
        <p:txBody>
          <a:bodyPr/>
          <a:lstStyle/>
          <a:p>
            <a:fld id="{6CB58265-FD76-4C20-9726-86CD10B20165}" type="datetimeFigureOut">
              <a:rPr lang="en-US" smtClean="0"/>
              <a:t>8/14/2023</a:t>
            </a:fld>
            <a:endParaRPr lang="en-US"/>
          </a:p>
        </p:txBody>
      </p:sp>
      <p:sp>
        <p:nvSpPr>
          <p:cNvPr id="5" name="Footer Placeholder 4">
            <a:extLst>
              <a:ext uri="{FF2B5EF4-FFF2-40B4-BE49-F238E27FC236}">
                <a16:creationId xmlns:a16="http://schemas.microsoft.com/office/drawing/2014/main" id="{12C9419C-C5B1-827B-B00D-0718163AEC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BA19C-2DAF-3EE6-6445-3491212732A2}"/>
              </a:ext>
            </a:extLst>
          </p:cNvPr>
          <p:cNvSpPr>
            <a:spLocks noGrp="1"/>
          </p:cNvSpPr>
          <p:nvPr>
            <p:ph type="sldNum" sz="quarter" idx="12"/>
          </p:nvPr>
        </p:nvSpPr>
        <p:spPr/>
        <p:txBody>
          <a:bodyPr/>
          <a:lstStyle/>
          <a:p>
            <a:fld id="{311D3052-190D-4798-8BAE-122700AAEE4C}" type="slidenum">
              <a:rPr lang="en-US" smtClean="0"/>
              <a:t>‹#›</a:t>
            </a:fld>
            <a:endParaRPr lang="en-US"/>
          </a:p>
        </p:txBody>
      </p:sp>
    </p:spTree>
    <p:extLst>
      <p:ext uri="{BB962C8B-B14F-4D97-AF65-F5344CB8AC3E}">
        <p14:creationId xmlns:p14="http://schemas.microsoft.com/office/powerpoint/2010/main" val="1559294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5912E-1200-686A-688B-F47B027269E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E077E0-6129-E090-A9A5-226F90C0BA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6D04B6-2411-53B8-4E2F-4DBAD79172BB}"/>
              </a:ext>
            </a:extLst>
          </p:cNvPr>
          <p:cNvSpPr>
            <a:spLocks noGrp="1"/>
          </p:cNvSpPr>
          <p:nvPr>
            <p:ph type="dt" sz="half" idx="10"/>
          </p:nvPr>
        </p:nvSpPr>
        <p:spPr/>
        <p:txBody>
          <a:bodyPr/>
          <a:lstStyle/>
          <a:p>
            <a:fld id="{6CB58265-FD76-4C20-9726-86CD10B20165}" type="datetimeFigureOut">
              <a:rPr lang="en-US" smtClean="0"/>
              <a:t>8/14/2023</a:t>
            </a:fld>
            <a:endParaRPr lang="en-US"/>
          </a:p>
        </p:txBody>
      </p:sp>
      <p:sp>
        <p:nvSpPr>
          <p:cNvPr id="5" name="Footer Placeholder 4">
            <a:extLst>
              <a:ext uri="{FF2B5EF4-FFF2-40B4-BE49-F238E27FC236}">
                <a16:creationId xmlns:a16="http://schemas.microsoft.com/office/drawing/2014/main" id="{7FBFAFFE-A4AA-AFAF-F4D1-64CAB73689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525168-82FE-6AB6-73D7-BBBFD65FA14E}"/>
              </a:ext>
            </a:extLst>
          </p:cNvPr>
          <p:cNvSpPr>
            <a:spLocks noGrp="1"/>
          </p:cNvSpPr>
          <p:nvPr>
            <p:ph type="sldNum" sz="quarter" idx="12"/>
          </p:nvPr>
        </p:nvSpPr>
        <p:spPr/>
        <p:txBody>
          <a:bodyPr/>
          <a:lstStyle/>
          <a:p>
            <a:fld id="{311D3052-190D-4798-8BAE-122700AAEE4C}" type="slidenum">
              <a:rPr lang="en-US" smtClean="0"/>
              <a:t>‹#›</a:t>
            </a:fld>
            <a:endParaRPr lang="en-US"/>
          </a:p>
        </p:txBody>
      </p:sp>
    </p:spTree>
    <p:extLst>
      <p:ext uri="{BB962C8B-B14F-4D97-AF65-F5344CB8AC3E}">
        <p14:creationId xmlns:p14="http://schemas.microsoft.com/office/powerpoint/2010/main" val="2515751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E32AEC-66CC-F4BC-D25B-74640E1E7B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D62CE1-4668-B19C-F13B-59EE730DF4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372799-ED91-33A4-FADE-9013F7B63005}"/>
              </a:ext>
            </a:extLst>
          </p:cNvPr>
          <p:cNvSpPr>
            <a:spLocks noGrp="1"/>
          </p:cNvSpPr>
          <p:nvPr>
            <p:ph type="dt" sz="half" idx="10"/>
          </p:nvPr>
        </p:nvSpPr>
        <p:spPr/>
        <p:txBody>
          <a:bodyPr/>
          <a:lstStyle/>
          <a:p>
            <a:fld id="{6CB58265-FD76-4C20-9726-86CD10B20165}" type="datetimeFigureOut">
              <a:rPr lang="en-US" smtClean="0"/>
              <a:t>8/14/2023</a:t>
            </a:fld>
            <a:endParaRPr lang="en-US"/>
          </a:p>
        </p:txBody>
      </p:sp>
      <p:sp>
        <p:nvSpPr>
          <p:cNvPr id="5" name="Footer Placeholder 4">
            <a:extLst>
              <a:ext uri="{FF2B5EF4-FFF2-40B4-BE49-F238E27FC236}">
                <a16:creationId xmlns:a16="http://schemas.microsoft.com/office/drawing/2014/main" id="{AEC42162-F334-3BB6-760E-7234CCF1C4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C57CC9-08E2-5AB8-73B8-47012B668D7C}"/>
              </a:ext>
            </a:extLst>
          </p:cNvPr>
          <p:cNvSpPr>
            <a:spLocks noGrp="1"/>
          </p:cNvSpPr>
          <p:nvPr>
            <p:ph type="sldNum" sz="quarter" idx="12"/>
          </p:nvPr>
        </p:nvSpPr>
        <p:spPr/>
        <p:txBody>
          <a:bodyPr/>
          <a:lstStyle/>
          <a:p>
            <a:fld id="{311D3052-190D-4798-8BAE-122700AAEE4C}" type="slidenum">
              <a:rPr lang="en-US" smtClean="0"/>
              <a:t>‹#›</a:t>
            </a:fld>
            <a:endParaRPr lang="en-US"/>
          </a:p>
        </p:txBody>
      </p:sp>
    </p:spTree>
    <p:extLst>
      <p:ext uri="{BB962C8B-B14F-4D97-AF65-F5344CB8AC3E}">
        <p14:creationId xmlns:p14="http://schemas.microsoft.com/office/powerpoint/2010/main" val="204977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B4BB8-97CC-72F7-A896-9714DD6BF3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C2D3CE-7D01-71D3-0B99-366FE402C1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533E1C-90F2-2A52-593A-157DB1578E42}"/>
              </a:ext>
            </a:extLst>
          </p:cNvPr>
          <p:cNvSpPr>
            <a:spLocks noGrp="1"/>
          </p:cNvSpPr>
          <p:nvPr>
            <p:ph type="dt" sz="half" idx="10"/>
          </p:nvPr>
        </p:nvSpPr>
        <p:spPr/>
        <p:txBody>
          <a:bodyPr/>
          <a:lstStyle/>
          <a:p>
            <a:fld id="{6CB58265-FD76-4C20-9726-86CD10B20165}" type="datetimeFigureOut">
              <a:rPr lang="en-US" smtClean="0"/>
              <a:t>8/14/2023</a:t>
            </a:fld>
            <a:endParaRPr lang="en-US"/>
          </a:p>
        </p:txBody>
      </p:sp>
      <p:sp>
        <p:nvSpPr>
          <p:cNvPr id="5" name="Footer Placeholder 4">
            <a:extLst>
              <a:ext uri="{FF2B5EF4-FFF2-40B4-BE49-F238E27FC236}">
                <a16:creationId xmlns:a16="http://schemas.microsoft.com/office/drawing/2014/main" id="{EB8CA0D1-7944-7CF5-1054-48A2C1D002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2EBC7C-B06E-7CFA-C195-E9320FBF964D}"/>
              </a:ext>
            </a:extLst>
          </p:cNvPr>
          <p:cNvSpPr>
            <a:spLocks noGrp="1"/>
          </p:cNvSpPr>
          <p:nvPr>
            <p:ph type="sldNum" sz="quarter" idx="12"/>
          </p:nvPr>
        </p:nvSpPr>
        <p:spPr/>
        <p:txBody>
          <a:bodyPr/>
          <a:lstStyle/>
          <a:p>
            <a:fld id="{311D3052-190D-4798-8BAE-122700AAEE4C}" type="slidenum">
              <a:rPr lang="en-US" smtClean="0"/>
              <a:t>‹#›</a:t>
            </a:fld>
            <a:endParaRPr lang="en-US"/>
          </a:p>
        </p:txBody>
      </p:sp>
    </p:spTree>
    <p:extLst>
      <p:ext uri="{BB962C8B-B14F-4D97-AF65-F5344CB8AC3E}">
        <p14:creationId xmlns:p14="http://schemas.microsoft.com/office/powerpoint/2010/main" val="3945474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2F53E-21DC-24F0-0BC5-F3F696B11A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80D1EB3-BF44-7FB7-3EA6-2A687D4124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990B477-F1E9-EEF1-0108-BA96794CD596}"/>
              </a:ext>
            </a:extLst>
          </p:cNvPr>
          <p:cNvSpPr>
            <a:spLocks noGrp="1"/>
          </p:cNvSpPr>
          <p:nvPr>
            <p:ph type="dt" sz="half" idx="10"/>
          </p:nvPr>
        </p:nvSpPr>
        <p:spPr/>
        <p:txBody>
          <a:bodyPr/>
          <a:lstStyle/>
          <a:p>
            <a:fld id="{6CB58265-FD76-4C20-9726-86CD10B20165}" type="datetimeFigureOut">
              <a:rPr lang="en-US" smtClean="0"/>
              <a:t>8/14/2023</a:t>
            </a:fld>
            <a:endParaRPr lang="en-US"/>
          </a:p>
        </p:txBody>
      </p:sp>
      <p:sp>
        <p:nvSpPr>
          <p:cNvPr id="5" name="Footer Placeholder 4">
            <a:extLst>
              <a:ext uri="{FF2B5EF4-FFF2-40B4-BE49-F238E27FC236}">
                <a16:creationId xmlns:a16="http://schemas.microsoft.com/office/drawing/2014/main" id="{478447D5-8CC3-E3F7-0F0A-D2D31A2900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421245-220D-AEE2-143D-60D0BEA9B40F}"/>
              </a:ext>
            </a:extLst>
          </p:cNvPr>
          <p:cNvSpPr>
            <a:spLocks noGrp="1"/>
          </p:cNvSpPr>
          <p:nvPr>
            <p:ph type="sldNum" sz="quarter" idx="12"/>
          </p:nvPr>
        </p:nvSpPr>
        <p:spPr/>
        <p:txBody>
          <a:bodyPr/>
          <a:lstStyle/>
          <a:p>
            <a:fld id="{311D3052-190D-4798-8BAE-122700AAEE4C}" type="slidenum">
              <a:rPr lang="en-US" smtClean="0"/>
              <a:t>‹#›</a:t>
            </a:fld>
            <a:endParaRPr lang="en-US"/>
          </a:p>
        </p:txBody>
      </p:sp>
    </p:spTree>
    <p:extLst>
      <p:ext uri="{BB962C8B-B14F-4D97-AF65-F5344CB8AC3E}">
        <p14:creationId xmlns:p14="http://schemas.microsoft.com/office/powerpoint/2010/main" val="3229056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C8678-F04D-75C8-9967-BA864D670A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6E3C88-ACA8-7254-0E3E-CF134901B11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394A49-F194-CEEB-94C0-73E01329F7C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3B4379-3041-93AB-A722-C925C0930EB8}"/>
              </a:ext>
            </a:extLst>
          </p:cNvPr>
          <p:cNvSpPr>
            <a:spLocks noGrp="1"/>
          </p:cNvSpPr>
          <p:nvPr>
            <p:ph type="dt" sz="half" idx="10"/>
          </p:nvPr>
        </p:nvSpPr>
        <p:spPr/>
        <p:txBody>
          <a:bodyPr/>
          <a:lstStyle/>
          <a:p>
            <a:fld id="{6CB58265-FD76-4C20-9726-86CD10B20165}" type="datetimeFigureOut">
              <a:rPr lang="en-US" smtClean="0"/>
              <a:t>8/14/2023</a:t>
            </a:fld>
            <a:endParaRPr lang="en-US"/>
          </a:p>
        </p:txBody>
      </p:sp>
      <p:sp>
        <p:nvSpPr>
          <p:cNvPr id="6" name="Footer Placeholder 5">
            <a:extLst>
              <a:ext uri="{FF2B5EF4-FFF2-40B4-BE49-F238E27FC236}">
                <a16:creationId xmlns:a16="http://schemas.microsoft.com/office/drawing/2014/main" id="{789C3196-E4BE-A0C3-6D60-72453666FF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87B7B1-BC00-F02D-4111-BEA5774D1326}"/>
              </a:ext>
            </a:extLst>
          </p:cNvPr>
          <p:cNvSpPr>
            <a:spLocks noGrp="1"/>
          </p:cNvSpPr>
          <p:nvPr>
            <p:ph type="sldNum" sz="quarter" idx="12"/>
          </p:nvPr>
        </p:nvSpPr>
        <p:spPr/>
        <p:txBody>
          <a:bodyPr/>
          <a:lstStyle/>
          <a:p>
            <a:fld id="{311D3052-190D-4798-8BAE-122700AAEE4C}" type="slidenum">
              <a:rPr lang="en-US" smtClean="0"/>
              <a:t>‹#›</a:t>
            </a:fld>
            <a:endParaRPr lang="en-US"/>
          </a:p>
        </p:txBody>
      </p:sp>
    </p:spTree>
    <p:extLst>
      <p:ext uri="{BB962C8B-B14F-4D97-AF65-F5344CB8AC3E}">
        <p14:creationId xmlns:p14="http://schemas.microsoft.com/office/powerpoint/2010/main" val="2597988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1AFEE-B27A-9CC7-12C2-18C32501397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59B1ED7-EC36-2334-C06A-45C4D2D887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3F53CE-3D77-5618-9521-4857423D5B8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5C9B285-204A-E724-0E90-50CAE2D499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D69982-A52C-63AA-E742-A0AC4E1FDCB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2F88D48-510F-C0F2-1929-39679466691E}"/>
              </a:ext>
            </a:extLst>
          </p:cNvPr>
          <p:cNvSpPr>
            <a:spLocks noGrp="1"/>
          </p:cNvSpPr>
          <p:nvPr>
            <p:ph type="dt" sz="half" idx="10"/>
          </p:nvPr>
        </p:nvSpPr>
        <p:spPr/>
        <p:txBody>
          <a:bodyPr/>
          <a:lstStyle/>
          <a:p>
            <a:fld id="{6CB58265-FD76-4C20-9726-86CD10B20165}" type="datetimeFigureOut">
              <a:rPr lang="en-US" smtClean="0"/>
              <a:t>8/14/2023</a:t>
            </a:fld>
            <a:endParaRPr lang="en-US"/>
          </a:p>
        </p:txBody>
      </p:sp>
      <p:sp>
        <p:nvSpPr>
          <p:cNvPr id="8" name="Footer Placeholder 7">
            <a:extLst>
              <a:ext uri="{FF2B5EF4-FFF2-40B4-BE49-F238E27FC236}">
                <a16:creationId xmlns:a16="http://schemas.microsoft.com/office/drawing/2014/main" id="{84A375DD-AB09-5353-21B7-6449AA53D47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CF623A3-EF8E-253B-5205-15E10636E3D4}"/>
              </a:ext>
            </a:extLst>
          </p:cNvPr>
          <p:cNvSpPr>
            <a:spLocks noGrp="1"/>
          </p:cNvSpPr>
          <p:nvPr>
            <p:ph type="sldNum" sz="quarter" idx="12"/>
          </p:nvPr>
        </p:nvSpPr>
        <p:spPr/>
        <p:txBody>
          <a:bodyPr/>
          <a:lstStyle/>
          <a:p>
            <a:fld id="{311D3052-190D-4798-8BAE-122700AAEE4C}" type="slidenum">
              <a:rPr lang="en-US" smtClean="0"/>
              <a:t>‹#›</a:t>
            </a:fld>
            <a:endParaRPr lang="en-US"/>
          </a:p>
        </p:txBody>
      </p:sp>
    </p:spTree>
    <p:extLst>
      <p:ext uri="{BB962C8B-B14F-4D97-AF65-F5344CB8AC3E}">
        <p14:creationId xmlns:p14="http://schemas.microsoft.com/office/powerpoint/2010/main" val="2320673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2A692-D451-B05C-E21D-81F96BC2AB3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264203F-729C-7A0F-D3CB-17BAC2C51D06}"/>
              </a:ext>
            </a:extLst>
          </p:cNvPr>
          <p:cNvSpPr>
            <a:spLocks noGrp="1"/>
          </p:cNvSpPr>
          <p:nvPr>
            <p:ph type="dt" sz="half" idx="10"/>
          </p:nvPr>
        </p:nvSpPr>
        <p:spPr/>
        <p:txBody>
          <a:bodyPr/>
          <a:lstStyle/>
          <a:p>
            <a:fld id="{6CB58265-FD76-4C20-9726-86CD10B20165}" type="datetimeFigureOut">
              <a:rPr lang="en-US" smtClean="0"/>
              <a:t>8/14/2023</a:t>
            </a:fld>
            <a:endParaRPr lang="en-US"/>
          </a:p>
        </p:txBody>
      </p:sp>
      <p:sp>
        <p:nvSpPr>
          <p:cNvPr id="4" name="Footer Placeholder 3">
            <a:extLst>
              <a:ext uri="{FF2B5EF4-FFF2-40B4-BE49-F238E27FC236}">
                <a16:creationId xmlns:a16="http://schemas.microsoft.com/office/drawing/2014/main" id="{24F0C1A0-D003-C067-EA11-786C2A8F67E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208A14F-A513-522E-EA3D-7995F55D6628}"/>
              </a:ext>
            </a:extLst>
          </p:cNvPr>
          <p:cNvSpPr>
            <a:spLocks noGrp="1"/>
          </p:cNvSpPr>
          <p:nvPr>
            <p:ph type="sldNum" sz="quarter" idx="12"/>
          </p:nvPr>
        </p:nvSpPr>
        <p:spPr/>
        <p:txBody>
          <a:bodyPr/>
          <a:lstStyle/>
          <a:p>
            <a:fld id="{311D3052-190D-4798-8BAE-122700AAEE4C}" type="slidenum">
              <a:rPr lang="en-US" smtClean="0"/>
              <a:t>‹#›</a:t>
            </a:fld>
            <a:endParaRPr lang="en-US"/>
          </a:p>
        </p:txBody>
      </p:sp>
    </p:spTree>
    <p:extLst>
      <p:ext uri="{BB962C8B-B14F-4D97-AF65-F5344CB8AC3E}">
        <p14:creationId xmlns:p14="http://schemas.microsoft.com/office/powerpoint/2010/main" val="2175718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868143-4570-38E2-28BC-BB118B20030B}"/>
              </a:ext>
            </a:extLst>
          </p:cNvPr>
          <p:cNvSpPr>
            <a:spLocks noGrp="1"/>
          </p:cNvSpPr>
          <p:nvPr>
            <p:ph type="dt" sz="half" idx="10"/>
          </p:nvPr>
        </p:nvSpPr>
        <p:spPr/>
        <p:txBody>
          <a:bodyPr/>
          <a:lstStyle/>
          <a:p>
            <a:fld id="{6CB58265-FD76-4C20-9726-86CD10B20165}" type="datetimeFigureOut">
              <a:rPr lang="en-US" smtClean="0"/>
              <a:t>8/14/2023</a:t>
            </a:fld>
            <a:endParaRPr lang="en-US"/>
          </a:p>
        </p:txBody>
      </p:sp>
      <p:sp>
        <p:nvSpPr>
          <p:cNvPr id="3" name="Footer Placeholder 2">
            <a:extLst>
              <a:ext uri="{FF2B5EF4-FFF2-40B4-BE49-F238E27FC236}">
                <a16:creationId xmlns:a16="http://schemas.microsoft.com/office/drawing/2014/main" id="{9BB8C552-3D26-E3FA-10EB-FECF76D75B9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11DB85A-6961-F5F8-FDFC-2B5703FBA355}"/>
              </a:ext>
            </a:extLst>
          </p:cNvPr>
          <p:cNvSpPr>
            <a:spLocks noGrp="1"/>
          </p:cNvSpPr>
          <p:nvPr>
            <p:ph type="sldNum" sz="quarter" idx="12"/>
          </p:nvPr>
        </p:nvSpPr>
        <p:spPr/>
        <p:txBody>
          <a:bodyPr/>
          <a:lstStyle/>
          <a:p>
            <a:fld id="{311D3052-190D-4798-8BAE-122700AAEE4C}" type="slidenum">
              <a:rPr lang="en-US" smtClean="0"/>
              <a:t>‹#›</a:t>
            </a:fld>
            <a:endParaRPr lang="en-US"/>
          </a:p>
        </p:txBody>
      </p:sp>
    </p:spTree>
    <p:extLst>
      <p:ext uri="{BB962C8B-B14F-4D97-AF65-F5344CB8AC3E}">
        <p14:creationId xmlns:p14="http://schemas.microsoft.com/office/powerpoint/2010/main" val="2863559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3E367-0D1C-9AB2-8749-A977162C1E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0759EA8-3A63-545A-9C5D-36717E721E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E6D974A-5E56-D239-8511-86D28919D5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394C9E-8386-6801-A0F8-E7032D6743F7}"/>
              </a:ext>
            </a:extLst>
          </p:cNvPr>
          <p:cNvSpPr>
            <a:spLocks noGrp="1"/>
          </p:cNvSpPr>
          <p:nvPr>
            <p:ph type="dt" sz="half" idx="10"/>
          </p:nvPr>
        </p:nvSpPr>
        <p:spPr/>
        <p:txBody>
          <a:bodyPr/>
          <a:lstStyle/>
          <a:p>
            <a:fld id="{6CB58265-FD76-4C20-9726-86CD10B20165}" type="datetimeFigureOut">
              <a:rPr lang="en-US" smtClean="0"/>
              <a:t>8/14/2023</a:t>
            </a:fld>
            <a:endParaRPr lang="en-US"/>
          </a:p>
        </p:txBody>
      </p:sp>
      <p:sp>
        <p:nvSpPr>
          <p:cNvPr id="6" name="Footer Placeholder 5">
            <a:extLst>
              <a:ext uri="{FF2B5EF4-FFF2-40B4-BE49-F238E27FC236}">
                <a16:creationId xmlns:a16="http://schemas.microsoft.com/office/drawing/2014/main" id="{988E6979-8FCB-B116-8D30-944E4CB3E5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9D2060-A0D7-99A8-C7D3-4ECA4F2FC2E0}"/>
              </a:ext>
            </a:extLst>
          </p:cNvPr>
          <p:cNvSpPr>
            <a:spLocks noGrp="1"/>
          </p:cNvSpPr>
          <p:nvPr>
            <p:ph type="sldNum" sz="quarter" idx="12"/>
          </p:nvPr>
        </p:nvSpPr>
        <p:spPr/>
        <p:txBody>
          <a:bodyPr/>
          <a:lstStyle/>
          <a:p>
            <a:fld id="{311D3052-190D-4798-8BAE-122700AAEE4C}" type="slidenum">
              <a:rPr lang="en-US" smtClean="0"/>
              <a:t>‹#›</a:t>
            </a:fld>
            <a:endParaRPr lang="en-US"/>
          </a:p>
        </p:txBody>
      </p:sp>
    </p:spTree>
    <p:extLst>
      <p:ext uri="{BB962C8B-B14F-4D97-AF65-F5344CB8AC3E}">
        <p14:creationId xmlns:p14="http://schemas.microsoft.com/office/powerpoint/2010/main" val="1642345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96BD6-4A62-9416-D6D7-839C6B1DA4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4A7786-272D-F3C6-9116-AB44A44024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BECB251-D28E-2B5E-E054-3BAA0A6370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7B5969-A9E4-E004-1F2D-FECD25BFE70B}"/>
              </a:ext>
            </a:extLst>
          </p:cNvPr>
          <p:cNvSpPr>
            <a:spLocks noGrp="1"/>
          </p:cNvSpPr>
          <p:nvPr>
            <p:ph type="dt" sz="half" idx="10"/>
          </p:nvPr>
        </p:nvSpPr>
        <p:spPr/>
        <p:txBody>
          <a:bodyPr/>
          <a:lstStyle/>
          <a:p>
            <a:fld id="{6CB58265-FD76-4C20-9726-86CD10B20165}" type="datetimeFigureOut">
              <a:rPr lang="en-US" smtClean="0"/>
              <a:t>8/14/2023</a:t>
            </a:fld>
            <a:endParaRPr lang="en-US"/>
          </a:p>
        </p:txBody>
      </p:sp>
      <p:sp>
        <p:nvSpPr>
          <p:cNvPr id="6" name="Footer Placeholder 5">
            <a:extLst>
              <a:ext uri="{FF2B5EF4-FFF2-40B4-BE49-F238E27FC236}">
                <a16:creationId xmlns:a16="http://schemas.microsoft.com/office/drawing/2014/main" id="{9080F873-4EF0-B78A-DD1C-5A5365DEC6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79B62F-D6D3-4B05-056E-CDF35ECDB2B1}"/>
              </a:ext>
            </a:extLst>
          </p:cNvPr>
          <p:cNvSpPr>
            <a:spLocks noGrp="1"/>
          </p:cNvSpPr>
          <p:nvPr>
            <p:ph type="sldNum" sz="quarter" idx="12"/>
          </p:nvPr>
        </p:nvSpPr>
        <p:spPr/>
        <p:txBody>
          <a:bodyPr/>
          <a:lstStyle/>
          <a:p>
            <a:fld id="{311D3052-190D-4798-8BAE-122700AAEE4C}" type="slidenum">
              <a:rPr lang="en-US" smtClean="0"/>
              <a:t>‹#›</a:t>
            </a:fld>
            <a:endParaRPr lang="en-US"/>
          </a:p>
        </p:txBody>
      </p:sp>
    </p:spTree>
    <p:extLst>
      <p:ext uri="{BB962C8B-B14F-4D97-AF65-F5344CB8AC3E}">
        <p14:creationId xmlns:p14="http://schemas.microsoft.com/office/powerpoint/2010/main" val="629924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00B461-10D3-1DEC-5AA9-88643A7C66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8E4232D-4C6B-85D2-48AA-564E20FFDE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E31BF2-D399-E3E4-6541-B0A3D40A4B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B58265-FD76-4C20-9726-86CD10B20165}" type="datetimeFigureOut">
              <a:rPr lang="en-US" smtClean="0"/>
              <a:t>8/14/2023</a:t>
            </a:fld>
            <a:endParaRPr lang="en-US"/>
          </a:p>
        </p:txBody>
      </p:sp>
      <p:sp>
        <p:nvSpPr>
          <p:cNvPr id="5" name="Footer Placeholder 4">
            <a:extLst>
              <a:ext uri="{FF2B5EF4-FFF2-40B4-BE49-F238E27FC236}">
                <a16:creationId xmlns:a16="http://schemas.microsoft.com/office/drawing/2014/main" id="{A06B1531-932E-8D9A-F533-82F8FC6E7E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CC018E9-0AF1-678B-7EBB-B02A1D1A27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1D3052-190D-4798-8BAE-122700AAEE4C}" type="slidenum">
              <a:rPr lang="en-US" smtClean="0"/>
              <a:t>‹#›</a:t>
            </a:fld>
            <a:endParaRPr lang="en-US"/>
          </a:p>
        </p:txBody>
      </p:sp>
    </p:spTree>
    <p:extLst>
      <p:ext uri="{BB962C8B-B14F-4D97-AF65-F5344CB8AC3E}">
        <p14:creationId xmlns:p14="http://schemas.microsoft.com/office/powerpoint/2010/main" val="2235648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This contains an image of: Nova - 3' x 4.5'">
            <a:extLst>
              <a:ext uri="{FF2B5EF4-FFF2-40B4-BE49-F238E27FC236}">
                <a16:creationId xmlns:a16="http://schemas.microsoft.com/office/drawing/2014/main" id="{384BF228-0752-2578-8AD6-B2111724DE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667000" y="-2667000"/>
            <a:ext cx="6857998" cy="1219200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9F8CB273-9763-644A-EEEF-8836B1E3D487}"/>
              </a:ext>
            </a:extLst>
          </p:cNvPr>
          <p:cNvSpPr txBox="1"/>
          <p:nvPr/>
        </p:nvSpPr>
        <p:spPr>
          <a:xfrm>
            <a:off x="233916" y="361507"/>
            <a:ext cx="11791507" cy="646331"/>
          </a:xfrm>
          <a:prstGeom prst="rect">
            <a:avLst/>
          </a:prstGeom>
          <a:noFill/>
        </p:spPr>
        <p:txBody>
          <a:bodyPr wrap="square" rtlCol="0">
            <a:spAutoFit/>
          </a:bodyPr>
          <a:lstStyle/>
          <a:p>
            <a:pPr algn="ctr"/>
            <a:r>
              <a:rPr lang="en-US" sz="3600" b="1" u="sng" dirty="0">
                <a:solidFill>
                  <a:schemeClr val="bg1"/>
                </a:solidFill>
              </a:rPr>
              <a:t>SOME BASIC ELEMENTS OF PREMILLENNIALISM </a:t>
            </a:r>
          </a:p>
        </p:txBody>
      </p:sp>
      <p:sp>
        <p:nvSpPr>
          <p:cNvPr id="6" name="TextBox 5">
            <a:extLst>
              <a:ext uri="{FF2B5EF4-FFF2-40B4-BE49-F238E27FC236}">
                <a16:creationId xmlns:a16="http://schemas.microsoft.com/office/drawing/2014/main" id="{174FF388-F011-026C-C159-58D694FDCFD6}"/>
              </a:ext>
            </a:extLst>
          </p:cNvPr>
          <p:cNvSpPr txBox="1"/>
          <p:nvPr/>
        </p:nvSpPr>
        <p:spPr>
          <a:xfrm>
            <a:off x="393404" y="1301429"/>
            <a:ext cx="11472530" cy="5262979"/>
          </a:xfrm>
          <a:prstGeom prst="rect">
            <a:avLst/>
          </a:prstGeom>
          <a:noFill/>
        </p:spPr>
        <p:txBody>
          <a:bodyPr wrap="square" rtlCol="0">
            <a:spAutoFit/>
          </a:bodyPr>
          <a:lstStyle/>
          <a:p>
            <a:pPr marL="457200" indent="-457200">
              <a:buFont typeface="Arial" panose="020B0604020202020204" pitchFamily="34" charset="0"/>
              <a:buChar char="•"/>
            </a:pPr>
            <a:r>
              <a:rPr lang="en-US" sz="2800" b="1" dirty="0">
                <a:solidFill>
                  <a:schemeClr val="bg1"/>
                </a:solidFill>
              </a:rPr>
              <a:t>Claim God promised to establish a physical kingdom…</a:t>
            </a:r>
          </a:p>
          <a:p>
            <a:pPr marL="457200" indent="-457200">
              <a:buFont typeface="Arial" panose="020B0604020202020204" pitchFamily="34" charset="0"/>
              <a:buChar char="•"/>
            </a:pPr>
            <a:r>
              <a:rPr lang="en-US" sz="2800" b="1" dirty="0">
                <a:solidFill>
                  <a:schemeClr val="bg1"/>
                </a:solidFill>
              </a:rPr>
              <a:t>“Church Age” ever since Jesus Christ ascended back to Heaven</a:t>
            </a:r>
          </a:p>
          <a:p>
            <a:pPr marL="457200" indent="-457200">
              <a:buFont typeface="Arial" panose="020B0604020202020204" pitchFamily="34" charset="0"/>
              <a:buChar char="•"/>
            </a:pPr>
            <a:r>
              <a:rPr lang="en-US" sz="2800" b="1" dirty="0">
                <a:solidFill>
                  <a:schemeClr val="bg1"/>
                </a:solidFill>
              </a:rPr>
              <a:t>“Rapture” followed by seven years of tribulation on earth</a:t>
            </a:r>
          </a:p>
          <a:p>
            <a:pPr marL="457200" indent="-457200">
              <a:buFont typeface="Arial" panose="020B0604020202020204" pitchFamily="34" charset="0"/>
              <a:buChar char="•"/>
            </a:pPr>
            <a:r>
              <a:rPr lang="en-US" sz="2800" b="1" dirty="0">
                <a:solidFill>
                  <a:schemeClr val="bg1"/>
                </a:solidFill>
              </a:rPr>
              <a:t>“Second Advent” with the saints; battle of Armageddon</a:t>
            </a:r>
          </a:p>
          <a:p>
            <a:pPr marL="457200" indent="-457200">
              <a:buFont typeface="Arial" panose="020B0604020202020204" pitchFamily="34" charset="0"/>
              <a:buChar char="•"/>
            </a:pPr>
            <a:r>
              <a:rPr lang="en-US" sz="2800" b="1" dirty="0">
                <a:solidFill>
                  <a:schemeClr val="bg1"/>
                </a:solidFill>
              </a:rPr>
              <a:t>Millennium (1000 year) reign of Christ on earth</a:t>
            </a:r>
          </a:p>
          <a:p>
            <a:pPr marL="457200" indent="-457200">
              <a:buFont typeface="Arial" panose="020B0604020202020204" pitchFamily="34" charset="0"/>
              <a:buChar char="•"/>
            </a:pPr>
            <a:r>
              <a:rPr lang="en-US" sz="2800" b="1" dirty="0">
                <a:solidFill>
                  <a:schemeClr val="bg1"/>
                </a:solidFill>
              </a:rPr>
              <a:t>Battle of Gog and Magog; final judgment</a:t>
            </a:r>
          </a:p>
          <a:p>
            <a:pPr marL="457200" indent="-457200">
              <a:buFont typeface="Arial" panose="020B0604020202020204" pitchFamily="34" charset="0"/>
              <a:buChar char="•"/>
            </a:pPr>
            <a:r>
              <a:rPr lang="en-US" sz="2800" b="1" dirty="0">
                <a:solidFill>
                  <a:schemeClr val="bg1"/>
                </a:solidFill>
              </a:rPr>
              <a:t>New heaven and new earth</a:t>
            </a:r>
          </a:p>
          <a:p>
            <a:r>
              <a:rPr lang="en-US" sz="2800" b="1" dirty="0">
                <a:solidFill>
                  <a:schemeClr val="bg1"/>
                </a:solidFill>
              </a:rPr>
              <a:t>	IF THIS IS TRUE, THEN…</a:t>
            </a:r>
          </a:p>
          <a:p>
            <a:r>
              <a:rPr lang="en-US" sz="2800" b="1" dirty="0">
                <a:solidFill>
                  <a:schemeClr val="bg1"/>
                </a:solidFill>
              </a:rPr>
              <a:t>		Jesus failed in establishing a physical kingdom</a:t>
            </a:r>
          </a:p>
          <a:p>
            <a:r>
              <a:rPr lang="en-US" sz="2800" b="1" dirty="0">
                <a:solidFill>
                  <a:schemeClr val="bg1"/>
                </a:solidFill>
              </a:rPr>
              <a:t>		God had to insert “stop gap” measure…”church age”</a:t>
            </a:r>
          </a:p>
          <a:p>
            <a:r>
              <a:rPr lang="en-US" sz="2800" b="1" dirty="0">
                <a:solidFill>
                  <a:schemeClr val="bg1"/>
                </a:solidFill>
              </a:rPr>
              <a:t>		Over what does Christ now serve as “King of Kings”?</a:t>
            </a:r>
          </a:p>
          <a:p>
            <a:r>
              <a:rPr lang="en-US" sz="2800" b="1" dirty="0">
                <a:solidFill>
                  <a:schemeClr val="bg1"/>
                </a:solidFill>
              </a:rPr>
              <a:t>		What is Christ going to deliver up as seen in 1Cor. 15:24</a:t>
            </a:r>
          </a:p>
        </p:txBody>
      </p:sp>
    </p:spTree>
    <p:extLst>
      <p:ext uri="{BB962C8B-B14F-4D97-AF65-F5344CB8AC3E}">
        <p14:creationId xmlns:p14="http://schemas.microsoft.com/office/powerpoint/2010/main" val="4228905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D7FF0AD-C118-53C4-0C60-18BE14DB92E3}"/>
              </a:ext>
            </a:extLst>
          </p:cNvPr>
          <p:cNvSpPr/>
          <p:nvPr/>
        </p:nvSpPr>
        <p:spPr>
          <a:xfrm>
            <a:off x="0" y="0"/>
            <a:ext cx="12192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a:extLst>
              <a:ext uri="{FF2B5EF4-FFF2-40B4-BE49-F238E27FC236}">
                <a16:creationId xmlns:a16="http://schemas.microsoft.com/office/drawing/2014/main" id="{046578A2-B7CB-72D9-226D-A12073222D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57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D80ACCD6-B63A-3AD2-90FA-CD34CDC7E3D6}"/>
              </a:ext>
            </a:extLst>
          </p:cNvPr>
          <p:cNvSpPr/>
          <p:nvPr/>
        </p:nvSpPr>
        <p:spPr>
          <a:xfrm>
            <a:off x="3274828" y="0"/>
            <a:ext cx="1297172"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57BF30C7-E246-45F6-AEC7-8038B9E33E74}"/>
              </a:ext>
            </a:extLst>
          </p:cNvPr>
          <p:cNvSpPr txBox="1"/>
          <p:nvPr/>
        </p:nvSpPr>
        <p:spPr>
          <a:xfrm>
            <a:off x="3274828" y="350874"/>
            <a:ext cx="8825023" cy="1754326"/>
          </a:xfrm>
          <a:prstGeom prst="rect">
            <a:avLst/>
          </a:prstGeom>
          <a:noFill/>
        </p:spPr>
        <p:txBody>
          <a:bodyPr wrap="square" rtlCol="0">
            <a:spAutoFit/>
          </a:bodyPr>
          <a:lstStyle/>
          <a:p>
            <a:pPr algn="ctr"/>
            <a:r>
              <a:rPr lang="en-US" sz="3600" b="1" dirty="0"/>
              <a:t>GALATIANS 4:4</a:t>
            </a:r>
          </a:p>
          <a:p>
            <a:pPr algn="ctr"/>
            <a:r>
              <a:rPr lang="en-US" sz="3200" b="1" i="1" dirty="0"/>
              <a:t>“But when the fulness of  time came…”</a:t>
            </a:r>
          </a:p>
          <a:p>
            <a:endParaRPr lang="en-US" sz="3600" b="1" dirty="0"/>
          </a:p>
        </p:txBody>
      </p:sp>
      <p:sp>
        <p:nvSpPr>
          <p:cNvPr id="7" name="TextBox 6">
            <a:extLst>
              <a:ext uri="{FF2B5EF4-FFF2-40B4-BE49-F238E27FC236}">
                <a16:creationId xmlns:a16="http://schemas.microsoft.com/office/drawing/2014/main" id="{3F5E2B15-9211-F960-5C62-591B173EAEB2}"/>
              </a:ext>
            </a:extLst>
          </p:cNvPr>
          <p:cNvSpPr txBox="1"/>
          <p:nvPr/>
        </p:nvSpPr>
        <p:spPr>
          <a:xfrm>
            <a:off x="3391786" y="1626781"/>
            <a:ext cx="8612372" cy="3354765"/>
          </a:xfrm>
          <a:prstGeom prst="rect">
            <a:avLst/>
          </a:prstGeom>
          <a:noFill/>
        </p:spPr>
        <p:txBody>
          <a:bodyPr wrap="square" rtlCol="0">
            <a:spAutoFit/>
          </a:bodyPr>
          <a:lstStyle/>
          <a:p>
            <a:r>
              <a:rPr lang="en-US" sz="2800" b="1" dirty="0"/>
              <a:t>GOD REVEALED HIS TIMETABLE WITH RESPECT TO THE COMING OF THE PROMISED KINGDOM…</a:t>
            </a:r>
          </a:p>
          <a:p>
            <a:r>
              <a:rPr lang="en-US" sz="2800" b="1" dirty="0"/>
              <a:t>	Daniel 2:31-45</a:t>
            </a:r>
          </a:p>
          <a:p>
            <a:r>
              <a:rPr lang="en-US" sz="2800" b="1" dirty="0"/>
              <a:t>		Daniel 8:20-22</a:t>
            </a:r>
          </a:p>
          <a:p>
            <a:r>
              <a:rPr lang="en-US" sz="2800" b="1" dirty="0"/>
              <a:t>			Daniel 11:1ff</a:t>
            </a:r>
          </a:p>
          <a:p>
            <a:pPr algn="just"/>
            <a:r>
              <a:rPr lang="en-US" sz="2400" b="1" dirty="0"/>
              <a:t>NOT during the days of the Babylonian, Medo-Persian nor even the Grecian empires…</a:t>
            </a:r>
            <a:r>
              <a:rPr lang="en-US" sz="2400" b="1" i="1" u="sng" dirty="0"/>
              <a:t>But in the “days of those kings.  Fulness of time: Roman Empire</a:t>
            </a:r>
          </a:p>
        </p:txBody>
      </p:sp>
      <p:sp>
        <p:nvSpPr>
          <p:cNvPr id="8" name="TextBox 7">
            <a:extLst>
              <a:ext uri="{FF2B5EF4-FFF2-40B4-BE49-F238E27FC236}">
                <a16:creationId xmlns:a16="http://schemas.microsoft.com/office/drawing/2014/main" id="{044A3A5C-7570-3DDF-7F0C-D7D8373F561F}"/>
              </a:ext>
            </a:extLst>
          </p:cNvPr>
          <p:cNvSpPr txBox="1"/>
          <p:nvPr/>
        </p:nvSpPr>
        <p:spPr>
          <a:xfrm>
            <a:off x="3498112" y="5156791"/>
            <a:ext cx="8601739" cy="1384995"/>
          </a:xfrm>
          <a:prstGeom prst="rect">
            <a:avLst/>
          </a:prstGeom>
          <a:noFill/>
        </p:spPr>
        <p:txBody>
          <a:bodyPr wrap="square" rtlCol="0">
            <a:spAutoFit/>
          </a:bodyPr>
          <a:lstStyle/>
          <a:p>
            <a:r>
              <a:rPr lang="en-US" sz="2800" b="1" dirty="0"/>
              <a:t>Pointing to Pentecost- Isaiah 2, Joel 2, Daniel 2</a:t>
            </a:r>
          </a:p>
          <a:p>
            <a:r>
              <a:rPr lang="en-US" sz="2800" b="1" dirty="0"/>
              <a:t>			       Acts 2:1-5, 14-36</a:t>
            </a:r>
          </a:p>
          <a:p>
            <a:r>
              <a:rPr lang="en-US" sz="2800" b="1" dirty="0"/>
              <a:t>Mark 9:1 Within their lifetime…</a:t>
            </a:r>
          </a:p>
        </p:txBody>
      </p:sp>
      <p:sp>
        <p:nvSpPr>
          <p:cNvPr id="6" name="Arrow: Bent-Up 5">
            <a:extLst>
              <a:ext uri="{FF2B5EF4-FFF2-40B4-BE49-F238E27FC236}">
                <a16:creationId xmlns:a16="http://schemas.microsoft.com/office/drawing/2014/main" id="{78004337-074E-3172-B9D7-ECFDBA386A87}"/>
              </a:ext>
            </a:extLst>
          </p:cNvPr>
          <p:cNvSpPr/>
          <p:nvPr/>
        </p:nvSpPr>
        <p:spPr>
          <a:xfrm>
            <a:off x="8389088" y="6098655"/>
            <a:ext cx="733647" cy="317595"/>
          </a:xfrm>
          <a:prstGeom prst="bentUpArrow">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Bent 9">
            <a:extLst>
              <a:ext uri="{FF2B5EF4-FFF2-40B4-BE49-F238E27FC236}">
                <a16:creationId xmlns:a16="http://schemas.microsoft.com/office/drawing/2014/main" id="{7ABD3FD1-E45F-2DE5-F021-193D45EE4E77}"/>
              </a:ext>
            </a:extLst>
          </p:cNvPr>
          <p:cNvSpPr/>
          <p:nvPr/>
        </p:nvSpPr>
        <p:spPr>
          <a:xfrm rot="10800000">
            <a:off x="9537404" y="5592726"/>
            <a:ext cx="552893" cy="327046"/>
          </a:xfrm>
          <a:prstGeom prst="bentArrow">
            <a:avLst>
              <a:gd name="adj1" fmla="val 25000"/>
              <a:gd name="adj2" fmla="val 26625"/>
              <a:gd name="adj3" fmla="val 25000"/>
              <a:gd name="adj4" fmla="val 43750"/>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546458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7756EE4-2438-0D24-6536-C629A4BF31AC}"/>
              </a:ext>
            </a:extLst>
          </p:cNvPr>
          <p:cNvSpPr/>
          <p:nvPr/>
        </p:nvSpPr>
        <p:spPr>
          <a:xfrm>
            <a:off x="0" y="0"/>
            <a:ext cx="12192000" cy="68580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476F444-6F5D-8C76-79DA-71C3E5F6ECA2}"/>
              </a:ext>
            </a:extLst>
          </p:cNvPr>
          <p:cNvSpPr/>
          <p:nvPr/>
        </p:nvSpPr>
        <p:spPr>
          <a:xfrm>
            <a:off x="6305107" y="1658679"/>
            <a:ext cx="5613991" cy="4795284"/>
          </a:xfrm>
          <a:prstGeom prst="rect">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4" name="Picture 6" descr="Image result for wrecking ball">
            <a:extLst>
              <a:ext uri="{FF2B5EF4-FFF2-40B4-BE49-F238E27FC236}">
                <a16:creationId xmlns:a16="http://schemas.microsoft.com/office/drawing/2014/main" id="{0FC4F0DE-B784-CD41-4879-C0555CD0A6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96493" y="1871330"/>
            <a:ext cx="5220586" cy="439124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E82A5B53-D67F-F39B-41F0-DB6FB9D1BFC8}"/>
              </a:ext>
            </a:extLst>
          </p:cNvPr>
          <p:cNvSpPr txBox="1"/>
          <p:nvPr/>
        </p:nvSpPr>
        <p:spPr>
          <a:xfrm>
            <a:off x="223284" y="244549"/>
            <a:ext cx="11844669" cy="1138773"/>
          </a:xfrm>
          <a:prstGeom prst="rect">
            <a:avLst/>
          </a:prstGeom>
          <a:noFill/>
        </p:spPr>
        <p:txBody>
          <a:bodyPr wrap="square" rtlCol="0">
            <a:spAutoFit/>
          </a:bodyPr>
          <a:lstStyle/>
          <a:p>
            <a:pPr algn="ctr"/>
            <a:r>
              <a:rPr lang="en-US" sz="3600" b="1" dirty="0">
                <a:solidFill>
                  <a:schemeClr val="bg1"/>
                </a:solidFill>
              </a:rPr>
              <a:t>EPHESIANS 2:14-16   COLOSSIANS 2:14</a:t>
            </a:r>
          </a:p>
          <a:p>
            <a:pPr algn="ctr"/>
            <a:r>
              <a:rPr lang="en-US" sz="3200" b="1" i="1" dirty="0">
                <a:solidFill>
                  <a:schemeClr val="bg1"/>
                </a:solidFill>
              </a:rPr>
              <a:t>“broke down the barrier of the dividing wall”</a:t>
            </a:r>
          </a:p>
        </p:txBody>
      </p:sp>
      <p:sp>
        <p:nvSpPr>
          <p:cNvPr id="6" name="TextBox 5">
            <a:extLst>
              <a:ext uri="{FF2B5EF4-FFF2-40B4-BE49-F238E27FC236}">
                <a16:creationId xmlns:a16="http://schemas.microsoft.com/office/drawing/2014/main" id="{9CCDF7CB-5CBE-7C6B-BBC2-E90F3EF718F0}"/>
              </a:ext>
            </a:extLst>
          </p:cNvPr>
          <p:cNvSpPr txBox="1"/>
          <p:nvPr/>
        </p:nvSpPr>
        <p:spPr>
          <a:xfrm>
            <a:off x="8559209" y="3221665"/>
            <a:ext cx="1244010" cy="707886"/>
          </a:xfrm>
          <a:prstGeom prst="rect">
            <a:avLst/>
          </a:prstGeom>
          <a:noFill/>
        </p:spPr>
        <p:txBody>
          <a:bodyPr wrap="square" rtlCol="0">
            <a:spAutoFit/>
          </a:bodyPr>
          <a:lstStyle/>
          <a:p>
            <a:pPr algn="ctr"/>
            <a:r>
              <a:rPr lang="en-US" sz="2000" b="1" dirty="0">
                <a:solidFill>
                  <a:schemeClr val="bg1"/>
                </a:solidFill>
                <a:effectLst>
                  <a:outerShdw blurRad="38100" dist="38100" dir="2700000" algn="tl">
                    <a:srgbClr val="000000">
                      <a:alpha val="43137"/>
                    </a:srgbClr>
                  </a:outerShdw>
                </a:effectLst>
              </a:rPr>
              <a:t>Matthew</a:t>
            </a:r>
          </a:p>
          <a:p>
            <a:pPr algn="ctr"/>
            <a:r>
              <a:rPr lang="en-US" sz="2000" b="1" dirty="0">
                <a:solidFill>
                  <a:schemeClr val="bg1"/>
                </a:solidFill>
                <a:effectLst>
                  <a:outerShdw blurRad="38100" dist="38100" dir="2700000" algn="tl">
                    <a:srgbClr val="000000">
                      <a:alpha val="43137"/>
                    </a:srgbClr>
                  </a:outerShdw>
                </a:effectLst>
              </a:rPr>
              <a:t>5:17-18</a:t>
            </a:r>
          </a:p>
        </p:txBody>
      </p:sp>
      <p:sp>
        <p:nvSpPr>
          <p:cNvPr id="7" name="TextBox 6">
            <a:extLst>
              <a:ext uri="{FF2B5EF4-FFF2-40B4-BE49-F238E27FC236}">
                <a16:creationId xmlns:a16="http://schemas.microsoft.com/office/drawing/2014/main" id="{FA25973C-9A6B-8829-0E0C-4EE95FF41514}"/>
              </a:ext>
            </a:extLst>
          </p:cNvPr>
          <p:cNvSpPr txBox="1"/>
          <p:nvPr/>
        </p:nvSpPr>
        <p:spPr>
          <a:xfrm>
            <a:off x="297712" y="1658679"/>
            <a:ext cx="5734493" cy="4708981"/>
          </a:xfrm>
          <a:prstGeom prst="rect">
            <a:avLst/>
          </a:prstGeom>
          <a:noFill/>
        </p:spPr>
        <p:txBody>
          <a:bodyPr wrap="square" rtlCol="0">
            <a:spAutoFit/>
          </a:bodyPr>
          <a:lstStyle/>
          <a:p>
            <a:r>
              <a:rPr lang="en-US" sz="2800" b="1" dirty="0">
                <a:solidFill>
                  <a:schemeClr val="bg1"/>
                </a:solidFill>
              </a:rPr>
              <a:t>WHAT JESUS BROUGHT IN WITH THE ESTABLISHMENT OF HIS KINGDOM WAS BETTER…</a:t>
            </a:r>
          </a:p>
          <a:p>
            <a:pPr marL="342900" indent="-342900">
              <a:buFont typeface="Arial" panose="020B0604020202020204" pitchFamily="34" charset="0"/>
              <a:buChar char="•"/>
            </a:pPr>
            <a:r>
              <a:rPr lang="en-US" sz="2400" b="1" dirty="0">
                <a:solidFill>
                  <a:schemeClr val="bg1"/>
                </a:solidFill>
              </a:rPr>
              <a:t>New King-1Timothy 6:156</a:t>
            </a:r>
          </a:p>
          <a:p>
            <a:pPr marL="342900" indent="-342900">
              <a:buFont typeface="Arial" panose="020B0604020202020204" pitchFamily="34" charset="0"/>
              <a:buChar char="•"/>
            </a:pPr>
            <a:r>
              <a:rPr lang="en-US" sz="2400" b="1" dirty="0">
                <a:solidFill>
                  <a:schemeClr val="bg1"/>
                </a:solidFill>
              </a:rPr>
              <a:t>New Kingdom-Hebrews 12:28</a:t>
            </a:r>
          </a:p>
          <a:p>
            <a:pPr marL="342900" indent="-342900">
              <a:buFont typeface="Arial" panose="020B0604020202020204" pitchFamily="34" charset="0"/>
              <a:buChar char="•"/>
            </a:pPr>
            <a:r>
              <a:rPr lang="en-US" sz="2400" b="1" dirty="0">
                <a:solidFill>
                  <a:schemeClr val="bg1"/>
                </a:solidFill>
              </a:rPr>
              <a:t>New Covenant-Hebrews 10:1-4</a:t>
            </a:r>
          </a:p>
          <a:p>
            <a:pPr marL="342900" indent="-342900">
              <a:buFont typeface="Arial" panose="020B0604020202020204" pitchFamily="34" charset="0"/>
              <a:buChar char="•"/>
            </a:pPr>
            <a:r>
              <a:rPr lang="en-US" sz="2400" b="1" dirty="0">
                <a:solidFill>
                  <a:schemeClr val="bg1"/>
                </a:solidFill>
              </a:rPr>
              <a:t>New Priesthood-Hebrews 7:28-29</a:t>
            </a:r>
          </a:p>
          <a:p>
            <a:pPr marL="342900" indent="-342900">
              <a:buFont typeface="Arial" panose="020B0604020202020204" pitchFamily="34" charset="0"/>
              <a:buChar char="•"/>
            </a:pPr>
            <a:endParaRPr lang="en-US" sz="2400" b="1" dirty="0">
              <a:solidFill>
                <a:schemeClr val="bg1"/>
              </a:solidFill>
            </a:endParaRPr>
          </a:p>
          <a:p>
            <a:r>
              <a:rPr lang="en-US" sz="2400" b="1" dirty="0">
                <a:solidFill>
                  <a:schemeClr val="bg1"/>
                </a:solidFill>
              </a:rPr>
              <a:t>STOP AND CONSIDER…</a:t>
            </a:r>
          </a:p>
          <a:p>
            <a:r>
              <a:rPr lang="en-US" sz="2400" b="1" i="1" dirty="0">
                <a:solidFill>
                  <a:schemeClr val="bg1"/>
                </a:solidFill>
              </a:rPr>
              <a:t>“Now if He were on earth, He would not be a priest at all…”  </a:t>
            </a:r>
            <a:r>
              <a:rPr lang="en-US" sz="2000" b="1" dirty="0">
                <a:solidFill>
                  <a:schemeClr val="bg1"/>
                </a:solidFill>
              </a:rPr>
              <a:t>(Hebrews 8:4)  </a:t>
            </a:r>
            <a:r>
              <a:rPr lang="en-US" sz="2400" b="1" dirty="0">
                <a:solidFill>
                  <a:schemeClr val="bg1"/>
                </a:solidFill>
              </a:rPr>
              <a:t>The kingdom is spiritual, and was always going to be</a:t>
            </a:r>
          </a:p>
        </p:txBody>
      </p:sp>
    </p:spTree>
    <p:extLst>
      <p:ext uri="{BB962C8B-B14F-4D97-AF65-F5344CB8AC3E}">
        <p14:creationId xmlns:p14="http://schemas.microsoft.com/office/powerpoint/2010/main" val="3080600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3C3667-B1E4-EC1C-676D-51A7F9943DFB}"/>
              </a:ext>
            </a:extLst>
          </p:cNvPr>
          <p:cNvSpPr/>
          <p:nvPr/>
        </p:nvSpPr>
        <p:spPr>
          <a:xfrm>
            <a:off x="0" y="0"/>
            <a:ext cx="12192000" cy="68580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8" name="Picture 6" descr="This contains an image of: ">
            <a:extLst>
              <a:ext uri="{FF2B5EF4-FFF2-40B4-BE49-F238E27FC236}">
                <a16:creationId xmlns:a16="http://schemas.microsoft.com/office/drawing/2014/main" id="{CA94278A-2DEC-8EFC-6197-1EA0DB3FC6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36466" y="1158949"/>
            <a:ext cx="4593264" cy="551475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DD43A2FD-6A46-9B96-5308-9E10D0A5E386}"/>
              </a:ext>
            </a:extLst>
          </p:cNvPr>
          <p:cNvSpPr txBox="1"/>
          <p:nvPr/>
        </p:nvSpPr>
        <p:spPr>
          <a:xfrm>
            <a:off x="404037" y="372140"/>
            <a:ext cx="11621386" cy="1261884"/>
          </a:xfrm>
          <a:prstGeom prst="rect">
            <a:avLst/>
          </a:prstGeom>
          <a:noFill/>
        </p:spPr>
        <p:txBody>
          <a:bodyPr wrap="square" rtlCol="0">
            <a:spAutoFit/>
          </a:bodyPr>
          <a:lstStyle/>
          <a:p>
            <a:pPr algn="ctr"/>
            <a:r>
              <a:rPr lang="en-US" sz="3600" b="1" dirty="0">
                <a:solidFill>
                  <a:schemeClr val="bg1"/>
                </a:solidFill>
              </a:rPr>
              <a:t>WEIGH WHAT WOULD HAPPEN </a:t>
            </a:r>
            <a:r>
              <a:rPr lang="en-US" sz="4000" b="1" dirty="0">
                <a:solidFill>
                  <a:srgbClr val="FFFF00"/>
                </a:solidFill>
              </a:rPr>
              <a:t>IF </a:t>
            </a:r>
            <a:r>
              <a:rPr lang="en-US" sz="3600" b="1" dirty="0">
                <a:solidFill>
                  <a:schemeClr val="bg1"/>
                </a:solidFill>
              </a:rPr>
              <a:t>JESUS SETS FOOT ON EARTH ONCE AGAIN</a:t>
            </a:r>
          </a:p>
        </p:txBody>
      </p:sp>
      <p:sp>
        <p:nvSpPr>
          <p:cNvPr id="4" name="TextBox 3">
            <a:extLst>
              <a:ext uri="{FF2B5EF4-FFF2-40B4-BE49-F238E27FC236}">
                <a16:creationId xmlns:a16="http://schemas.microsoft.com/office/drawing/2014/main" id="{1525BEDB-A1A5-79D7-1DC3-814F85E48B10}"/>
              </a:ext>
            </a:extLst>
          </p:cNvPr>
          <p:cNvSpPr txBox="1"/>
          <p:nvPr/>
        </p:nvSpPr>
        <p:spPr>
          <a:xfrm>
            <a:off x="404037" y="1828800"/>
            <a:ext cx="7198242" cy="4585871"/>
          </a:xfrm>
          <a:prstGeom prst="rect">
            <a:avLst/>
          </a:prstGeom>
          <a:noFill/>
        </p:spPr>
        <p:txBody>
          <a:bodyPr wrap="square" rtlCol="0">
            <a:spAutoFit/>
          </a:bodyPr>
          <a:lstStyle/>
          <a:p>
            <a:pPr marL="457200" indent="-457200">
              <a:buFont typeface="Arial" panose="020B0604020202020204" pitchFamily="34" charset="0"/>
              <a:buChar char="•"/>
            </a:pPr>
            <a:r>
              <a:rPr lang="en-US" sz="2800" b="1" dirty="0">
                <a:solidFill>
                  <a:schemeClr val="bg1"/>
                </a:solidFill>
              </a:rPr>
              <a:t>Hebrews 8:5, 7:14 He WILL NOT be a priest</a:t>
            </a:r>
          </a:p>
          <a:p>
            <a:pPr marL="457200" indent="-457200">
              <a:buFont typeface="Arial" panose="020B0604020202020204" pitchFamily="34" charset="0"/>
              <a:buChar char="•"/>
            </a:pPr>
            <a:r>
              <a:rPr lang="en-US" sz="2800" b="1" dirty="0">
                <a:solidFill>
                  <a:schemeClr val="bg1"/>
                </a:solidFill>
              </a:rPr>
              <a:t>Ephesians 1:18-21 He would be in an inferior position</a:t>
            </a:r>
          </a:p>
          <a:p>
            <a:pPr marL="457200" indent="-457200">
              <a:buFont typeface="Arial" panose="020B0604020202020204" pitchFamily="34" charset="0"/>
              <a:buChar char="•"/>
            </a:pPr>
            <a:r>
              <a:rPr lang="en-US" sz="2800" b="1" dirty="0">
                <a:solidFill>
                  <a:schemeClr val="bg1"/>
                </a:solidFill>
              </a:rPr>
              <a:t>Matthew 28:18-20  1Corinthians 15:27 He could not have any more authority than He has now.</a:t>
            </a:r>
          </a:p>
          <a:p>
            <a:endParaRPr lang="en-US" sz="2800" b="1" dirty="0">
              <a:solidFill>
                <a:schemeClr val="bg1"/>
              </a:solidFill>
            </a:endParaRPr>
          </a:p>
          <a:p>
            <a:r>
              <a:rPr lang="en-US" sz="2400" b="1" i="1" dirty="0">
                <a:solidFill>
                  <a:schemeClr val="bg1"/>
                </a:solidFill>
              </a:rPr>
              <a:t>“Then we who are alive and remain shall be caught up together with them in the clouds to meet the Lord in the air, and thus we shall always be with the Lord.”</a:t>
            </a:r>
          </a:p>
          <a:p>
            <a:r>
              <a:rPr lang="en-US" sz="2400" b="1" dirty="0">
                <a:solidFill>
                  <a:schemeClr val="bg1"/>
                </a:solidFill>
              </a:rPr>
              <a:t>(1Thessalonians 4:17)</a:t>
            </a:r>
          </a:p>
        </p:txBody>
      </p:sp>
    </p:spTree>
    <p:extLst>
      <p:ext uri="{BB962C8B-B14F-4D97-AF65-F5344CB8AC3E}">
        <p14:creationId xmlns:p14="http://schemas.microsoft.com/office/powerpoint/2010/main" val="21964795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41BA74A-DCC2-2552-7D7D-B7AD867DB6EF}"/>
              </a:ext>
            </a:extLst>
          </p:cNvPr>
          <p:cNvSpPr/>
          <p:nvPr/>
        </p:nvSpPr>
        <p:spPr>
          <a:xfrm>
            <a:off x="0" y="0"/>
            <a:ext cx="12192000" cy="68580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8BEB6833-82C2-8159-B625-FD09F6A4F4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87340" y="1052624"/>
            <a:ext cx="4152937" cy="580537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67A2DF38-DE91-4468-3184-EB884E8B4D2F}"/>
              </a:ext>
            </a:extLst>
          </p:cNvPr>
          <p:cNvSpPr txBox="1"/>
          <p:nvPr/>
        </p:nvSpPr>
        <p:spPr>
          <a:xfrm>
            <a:off x="382772" y="265814"/>
            <a:ext cx="11809228" cy="1138773"/>
          </a:xfrm>
          <a:prstGeom prst="rect">
            <a:avLst/>
          </a:prstGeom>
          <a:noFill/>
        </p:spPr>
        <p:txBody>
          <a:bodyPr wrap="square" rtlCol="0">
            <a:spAutoFit/>
          </a:bodyPr>
          <a:lstStyle/>
          <a:p>
            <a:pPr algn="ctr"/>
            <a:r>
              <a:rPr lang="en-US" sz="3600" b="1" dirty="0">
                <a:solidFill>
                  <a:schemeClr val="bg1"/>
                </a:solidFill>
              </a:rPr>
              <a:t>SO, WHAT WILL HAPPEN AT CHRIST’S COMING…</a:t>
            </a:r>
          </a:p>
          <a:p>
            <a:pPr algn="ctr"/>
            <a:r>
              <a:rPr lang="en-US" sz="3200" b="1" dirty="0">
                <a:solidFill>
                  <a:schemeClr val="bg1"/>
                </a:solidFill>
              </a:rPr>
              <a:t>1Corinthians 15:22-26</a:t>
            </a:r>
          </a:p>
        </p:txBody>
      </p:sp>
      <p:sp>
        <p:nvSpPr>
          <p:cNvPr id="4" name="TextBox 3">
            <a:extLst>
              <a:ext uri="{FF2B5EF4-FFF2-40B4-BE49-F238E27FC236}">
                <a16:creationId xmlns:a16="http://schemas.microsoft.com/office/drawing/2014/main" id="{B0155D9C-385E-357A-A8DB-A13609922184}"/>
              </a:ext>
            </a:extLst>
          </p:cNvPr>
          <p:cNvSpPr txBox="1"/>
          <p:nvPr/>
        </p:nvSpPr>
        <p:spPr>
          <a:xfrm>
            <a:off x="382772" y="1754372"/>
            <a:ext cx="8059479" cy="4339650"/>
          </a:xfrm>
          <a:prstGeom prst="rect">
            <a:avLst/>
          </a:prstGeom>
          <a:noFill/>
        </p:spPr>
        <p:txBody>
          <a:bodyPr wrap="square" rtlCol="0">
            <a:spAutoFit/>
          </a:bodyPr>
          <a:lstStyle/>
          <a:p>
            <a:r>
              <a:rPr lang="en-US" sz="2400" b="1" i="1" u="sng" dirty="0">
                <a:solidFill>
                  <a:schemeClr val="bg1"/>
                </a:solidFill>
              </a:rPr>
              <a:t>Must Always Remember That No One Knows When The Day Of Christ’s Coming Will Be: Except The Father</a:t>
            </a:r>
          </a:p>
          <a:p>
            <a:r>
              <a:rPr lang="en-US" sz="2400" b="1" dirty="0">
                <a:solidFill>
                  <a:srgbClr val="FFFF00"/>
                </a:solidFill>
              </a:rPr>
              <a:t>Matthew 24:36-2Peter 3:10-11-1Thessalonians 5:2</a:t>
            </a:r>
          </a:p>
          <a:p>
            <a:endParaRPr lang="en-US" sz="2400" b="1" dirty="0">
              <a:solidFill>
                <a:schemeClr val="bg1"/>
              </a:solidFill>
            </a:endParaRPr>
          </a:p>
          <a:p>
            <a:r>
              <a:rPr lang="en-US" sz="2800" b="1" dirty="0">
                <a:solidFill>
                  <a:schemeClr val="bg1"/>
                </a:solidFill>
              </a:rPr>
              <a:t>CHRIST’S COMING </a:t>
            </a:r>
            <a:r>
              <a:rPr lang="en-US" sz="2400" b="1" dirty="0">
                <a:solidFill>
                  <a:schemeClr val="bg1"/>
                </a:solidFill>
              </a:rPr>
              <a:t>v23</a:t>
            </a:r>
          </a:p>
          <a:p>
            <a:pPr marL="342900" indent="-342900">
              <a:buFont typeface="Arial" panose="020B0604020202020204" pitchFamily="34" charset="0"/>
              <a:buChar char="•"/>
            </a:pPr>
            <a:r>
              <a:rPr lang="en-US" sz="2400" b="1" dirty="0">
                <a:solidFill>
                  <a:schemeClr val="bg1"/>
                </a:solidFill>
              </a:rPr>
              <a:t>THEN COMES THE END v24</a:t>
            </a:r>
          </a:p>
          <a:p>
            <a:pPr marL="342900" indent="-342900">
              <a:buFont typeface="Arial" panose="020B0604020202020204" pitchFamily="34" charset="0"/>
              <a:buChar char="•"/>
            </a:pPr>
            <a:r>
              <a:rPr lang="en-US" sz="2400" b="1" dirty="0">
                <a:solidFill>
                  <a:schemeClr val="bg1"/>
                </a:solidFill>
              </a:rPr>
              <a:t>WHEN HE DELIVERS UP THE KINGDOM TO THE FATHER v24</a:t>
            </a:r>
          </a:p>
          <a:p>
            <a:endParaRPr lang="en-US" sz="2400" b="1" dirty="0">
              <a:solidFill>
                <a:schemeClr val="bg1"/>
              </a:solidFill>
            </a:endParaRPr>
          </a:p>
          <a:p>
            <a:r>
              <a:rPr lang="en-US" sz="2800" b="1" dirty="0">
                <a:solidFill>
                  <a:srgbClr val="FFFF00"/>
                </a:solidFill>
              </a:rPr>
              <a:t>WHEN</a:t>
            </a:r>
            <a:r>
              <a:rPr lang="en-US" sz="2400" b="1" dirty="0">
                <a:solidFill>
                  <a:srgbClr val="FFFF00"/>
                </a:solidFill>
              </a:rPr>
              <a:t>:</a:t>
            </a:r>
            <a:r>
              <a:rPr lang="en-US" sz="2400" b="1" dirty="0">
                <a:solidFill>
                  <a:schemeClr val="bg1"/>
                </a:solidFill>
              </a:rPr>
              <a:t> He shall abolish all authority and power v24</a:t>
            </a:r>
          </a:p>
          <a:p>
            <a:r>
              <a:rPr lang="en-US" sz="2800" b="1" dirty="0">
                <a:solidFill>
                  <a:srgbClr val="FFFF00"/>
                </a:solidFill>
              </a:rPr>
              <a:t>FOR:</a:t>
            </a:r>
            <a:r>
              <a:rPr lang="en-US" sz="2800" b="1" dirty="0">
                <a:solidFill>
                  <a:schemeClr val="bg1"/>
                </a:solidFill>
              </a:rPr>
              <a:t> </a:t>
            </a:r>
            <a:r>
              <a:rPr lang="en-US" sz="2400" b="1" dirty="0">
                <a:solidFill>
                  <a:schemeClr val="bg1"/>
                </a:solidFill>
              </a:rPr>
              <a:t>He must reign, until He has put all His enemies under His feet. The last enemy will be death </a:t>
            </a:r>
            <a:endParaRPr lang="en-US" sz="2800" b="1" dirty="0">
              <a:solidFill>
                <a:schemeClr val="bg1"/>
              </a:solidFill>
            </a:endParaRPr>
          </a:p>
        </p:txBody>
      </p:sp>
    </p:spTree>
    <p:extLst>
      <p:ext uri="{BB962C8B-B14F-4D97-AF65-F5344CB8AC3E}">
        <p14:creationId xmlns:p14="http://schemas.microsoft.com/office/powerpoint/2010/main" val="2255517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is contains an image of: ">
            <a:extLst>
              <a:ext uri="{FF2B5EF4-FFF2-40B4-BE49-F238E27FC236}">
                <a16:creationId xmlns:a16="http://schemas.microsoft.com/office/drawing/2014/main" id="{E6A2C8CB-ED96-F811-0F77-3416A93590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793A8ECD-DB68-C120-42D5-6940442460F6}"/>
              </a:ext>
            </a:extLst>
          </p:cNvPr>
          <p:cNvSpPr txBox="1"/>
          <p:nvPr/>
        </p:nvSpPr>
        <p:spPr>
          <a:xfrm>
            <a:off x="350874" y="350874"/>
            <a:ext cx="11536326" cy="646331"/>
          </a:xfrm>
          <a:prstGeom prst="rect">
            <a:avLst/>
          </a:prstGeom>
          <a:noFill/>
        </p:spPr>
        <p:txBody>
          <a:bodyPr wrap="square" rtlCol="0">
            <a:spAutoFit/>
          </a:bodyPr>
          <a:lstStyle/>
          <a:p>
            <a:pPr algn="ctr"/>
            <a:r>
              <a:rPr lang="en-US" sz="3600" b="1" dirty="0">
                <a:solidFill>
                  <a:schemeClr val="bg1"/>
                </a:solidFill>
                <a:effectLst>
                  <a:outerShdw blurRad="38100" dist="38100" dir="2700000" algn="tl">
                    <a:srgbClr val="000000">
                      <a:alpha val="43137"/>
                    </a:srgbClr>
                  </a:outerShdw>
                </a:effectLst>
              </a:rPr>
              <a:t>ADDITIONAL ASPECTS WITH RESPCT TO PREMILLENNIALISM</a:t>
            </a:r>
          </a:p>
        </p:txBody>
      </p:sp>
      <p:sp>
        <p:nvSpPr>
          <p:cNvPr id="4" name="TextBox 3">
            <a:extLst>
              <a:ext uri="{FF2B5EF4-FFF2-40B4-BE49-F238E27FC236}">
                <a16:creationId xmlns:a16="http://schemas.microsoft.com/office/drawing/2014/main" id="{2BECFEEC-8FFF-2749-3D0D-ACF4119F1F0F}"/>
              </a:ext>
            </a:extLst>
          </p:cNvPr>
          <p:cNvSpPr txBox="1"/>
          <p:nvPr/>
        </p:nvSpPr>
        <p:spPr>
          <a:xfrm>
            <a:off x="350874" y="1552353"/>
            <a:ext cx="11408735" cy="4832092"/>
          </a:xfrm>
          <a:prstGeom prst="rect">
            <a:avLst/>
          </a:prstGeom>
          <a:noFill/>
        </p:spPr>
        <p:txBody>
          <a:bodyPr wrap="square" rtlCol="0">
            <a:spAutoFit/>
          </a:bodyPr>
          <a:lstStyle/>
          <a:p>
            <a:pPr marL="457200" indent="-457200">
              <a:buFont typeface="Arial" panose="020B0604020202020204" pitchFamily="34" charset="0"/>
              <a:buChar char="•"/>
            </a:pPr>
            <a:r>
              <a:rPr lang="en-US" sz="2800" b="1" dirty="0">
                <a:solidFill>
                  <a:schemeClr val="bg1"/>
                </a:solidFill>
                <a:effectLst>
                  <a:outerShdw blurRad="38100" dist="38100" dir="2700000" algn="tl">
                    <a:srgbClr val="000000">
                      <a:alpha val="43137"/>
                    </a:srgbClr>
                  </a:outerShdw>
                </a:effectLst>
              </a:rPr>
              <a:t>Roman Empire returns in the form of a 10 nation European and Mediterranean confederacy</a:t>
            </a:r>
          </a:p>
          <a:p>
            <a:pPr marL="457200" indent="-457200">
              <a:buFont typeface="Arial" panose="020B0604020202020204" pitchFamily="34" charset="0"/>
              <a:buChar char="•"/>
            </a:pPr>
            <a:r>
              <a:rPr lang="en-US" sz="2800" b="1" dirty="0">
                <a:solidFill>
                  <a:schemeClr val="bg1"/>
                </a:solidFill>
                <a:effectLst>
                  <a:outerShdw blurRad="38100" dist="38100" dir="2700000" algn="tl">
                    <a:srgbClr val="000000">
                      <a:alpha val="43137"/>
                    </a:srgbClr>
                  </a:outerShdw>
                </a:effectLst>
              </a:rPr>
              <a:t>Jews return back in mass to Palestine</a:t>
            </a:r>
          </a:p>
          <a:p>
            <a:pPr marL="457200" indent="-457200">
              <a:buFont typeface="Arial" panose="020B0604020202020204" pitchFamily="34" charset="0"/>
              <a:buChar char="•"/>
            </a:pPr>
            <a:r>
              <a:rPr lang="en-US" sz="2800" b="1" dirty="0">
                <a:solidFill>
                  <a:schemeClr val="bg1"/>
                </a:solidFill>
                <a:effectLst>
                  <a:outerShdw blurRad="38100" dist="38100" dir="2700000" algn="tl">
                    <a:srgbClr val="000000">
                      <a:alpha val="43137"/>
                    </a:srgbClr>
                  </a:outerShdw>
                </a:effectLst>
              </a:rPr>
              <a:t>Solomon’s temple rebuilt and Jewish system of worship restored</a:t>
            </a:r>
          </a:p>
          <a:p>
            <a:endParaRPr lang="en-US" sz="2800" b="1" dirty="0">
              <a:solidFill>
                <a:schemeClr val="bg1"/>
              </a:solidFill>
              <a:effectLst>
                <a:outerShdw blurRad="38100" dist="38100" dir="2700000" algn="tl">
                  <a:srgbClr val="000000">
                    <a:alpha val="43137"/>
                  </a:srgbClr>
                </a:outerShdw>
              </a:effectLst>
            </a:endParaRPr>
          </a:p>
          <a:p>
            <a:r>
              <a:rPr lang="en-US" sz="2800" b="1" dirty="0">
                <a:solidFill>
                  <a:schemeClr val="bg1"/>
                </a:solidFill>
                <a:effectLst>
                  <a:outerShdw blurRad="38100" dist="38100" dir="2700000" algn="tl">
                    <a:srgbClr val="000000">
                      <a:alpha val="43137"/>
                    </a:srgbClr>
                  </a:outerShdw>
                </a:effectLst>
              </a:rPr>
              <a:t>	SOME THINGS TO CONSIDER…</a:t>
            </a:r>
          </a:p>
          <a:p>
            <a:r>
              <a:rPr lang="en-US" sz="2800" b="1" dirty="0">
                <a:solidFill>
                  <a:schemeClr val="bg1"/>
                </a:solidFill>
                <a:effectLst>
                  <a:outerShdw blurRad="38100" dist="38100" dir="2700000" algn="tl">
                    <a:srgbClr val="000000">
                      <a:alpha val="43137"/>
                    </a:srgbClr>
                  </a:outerShdw>
                </a:effectLst>
              </a:rPr>
              <a:t>		Jeremiah 18:4, 12; Jeremiah 19:1-13</a:t>
            </a:r>
          </a:p>
          <a:p>
            <a:r>
              <a:rPr lang="en-US" sz="2800" b="1" dirty="0">
                <a:solidFill>
                  <a:schemeClr val="bg1"/>
                </a:solidFill>
                <a:effectLst>
                  <a:outerShdw blurRad="38100" dist="38100" dir="2700000" algn="tl">
                    <a:srgbClr val="000000">
                      <a:alpha val="43137"/>
                    </a:srgbClr>
                  </a:outerShdw>
                </a:effectLst>
              </a:rPr>
              <a:t>		Ezekiel 34:23; Ezekiel 37:1-28; Ezekiel 40:4; Ezekiel 44:5</a:t>
            </a:r>
          </a:p>
          <a:p>
            <a:r>
              <a:rPr lang="en-US" sz="2800" b="1" dirty="0">
                <a:solidFill>
                  <a:schemeClr val="bg1"/>
                </a:solidFill>
                <a:effectLst>
                  <a:outerShdw blurRad="38100" dist="38100" dir="2700000" algn="tl">
                    <a:srgbClr val="000000">
                      <a:alpha val="43137"/>
                    </a:srgbClr>
                  </a:outerShdw>
                </a:effectLst>
              </a:rPr>
              <a:t>		Daniel 9:25-27</a:t>
            </a:r>
          </a:p>
          <a:p>
            <a:r>
              <a:rPr lang="en-US" sz="2800" b="1" dirty="0">
                <a:solidFill>
                  <a:schemeClr val="bg1"/>
                </a:solidFill>
                <a:effectLst>
                  <a:outerShdw blurRad="38100" dist="38100" dir="2700000" algn="tl">
                    <a:srgbClr val="000000">
                      <a:alpha val="43137"/>
                    </a:srgbClr>
                  </a:outerShdw>
                </a:effectLst>
              </a:rPr>
              <a:t>		Matthew 23:37-38; Matthew 24:15-21</a:t>
            </a:r>
          </a:p>
          <a:p>
            <a:r>
              <a:rPr lang="en-US" sz="2800" b="1" dirty="0">
                <a:solidFill>
                  <a:schemeClr val="bg1"/>
                </a:solidFill>
                <a:effectLst>
                  <a:outerShdw blurRad="38100" dist="38100" dir="2700000" algn="tl">
                    <a:srgbClr val="000000">
                      <a:alpha val="43137"/>
                    </a:srgbClr>
                  </a:outerShdw>
                </a:effectLst>
              </a:rPr>
              <a:t>		Siege of Jerusalem, August 30</a:t>
            </a:r>
            <a:r>
              <a:rPr lang="en-US" sz="2800" b="1" baseline="30000" dirty="0">
                <a:solidFill>
                  <a:schemeClr val="bg1"/>
                </a:solidFill>
                <a:effectLst>
                  <a:outerShdw blurRad="38100" dist="38100" dir="2700000" algn="tl">
                    <a:srgbClr val="000000">
                      <a:alpha val="43137"/>
                    </a:srgbClr>
                  </a:outerShdw>
                </a:effectLst>
              </a:rPr>
              <a:t>th</a:t>
            </a:r>
            <a:r>
              <a:rPr lang="en-US" sz="2800" b="1" dirty="0">
                <a:solidFill>
                  <a:schemeClr val="bg1"/>
                </a:solidFill>
                <a:effectLst>
                  <a:outerShdw blurRad="38100" dist="38100" dir="2700000" algn="tl">
                    <a:srgbClr val="000000">
                      <a:alpha val="43137"/>
                    </a:srgbClr>
                  </a:outerShdw>
                </a:effectLst>
              </a:rPr>
              <a:t>, 70 A.D. </a:t>
            </a:r>
          </a:p>
        </p:txBody>
      </p:sp>
    </p:spTree>
    <p:extLst>
      <p:ext uri="{BB962C8B-B14F-4D97-AF65-F5344CB8AC3E}">
        <p14:creationId xmlns:p14="http://schemas.microsoft.com/office/powerpoint/2010/main" val="906079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0829076-458F-9E61-CABE-ED81AB3F270C}"/>
              </a:ext>
            </a:extLst>
          </p:cNvPr>
          <p:cNvSpPr/>
          <p:nvPr/>
        </p:nvSpPr>
        <p:spPr>
          <a:xfrm>
            <a:off x="0" y="0"/>
            <a:ext cx="12192000" cy="68580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4" name="Picture 6" descr="This contains an image of: Free  Yellow, Frame, H5 Background Images, H5 Texture Yellow Border Vector Background Material Photo Background PNG and Vectors">
            <a:extLst>
              <a:ext uri="{FF2B5EF4-FFF2-40B4-BE49-F238E27FC236}">
                <a16:creationId xmlns:a16="http://schemas.microsoft.com/office/drawing/2014/main" id="{88A3150E-1663-E147-F2D6-B60DDD7CA1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4976813" y="-1297169"/>
            <a:ext cx="2238375" cy="536944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D2EAD204-B3AA-13D8-2E61-7AD2F2F50501}"/>
              </a:ext>
            </a:extLst>
          </p:cNvPr>
          <p:cNvSpPr txBox="1"/>
          <p:nvPr/>
        </p:nvSpPr>
        <p:spPr>
          <a:xfrm>
            <a:off x="4082902" y="723014"/>
            <a:ext cx="4380614" cy="1200329"/>
          </a:xfrm>
          <a:prstGeom prst="rect">
            <a:avLst/>
          </a:prstGeom>
          <a:noFill/>
        </p:spPr>
        <p:txBody>
          <a:bodyPr wrap="square" rtlCol="0">
            <a:spAutoFit/>
          </a:bodyPr>
          <a:lstStyle/>
          <a:p>
            <a:r>
              <a:rPr lang="en-US" sz="3600" b="1" dirty="0"/>
              <a:t>REVELATION 19 &amp; 20</a:t>
            </a:r>
          </a:p>
          <a:p>
            <a:r>
              <a:rPr lang="en-US" sz="3600" b="1" dirty="0"/>
              <a:t>Literal or Figurative?</a:t>
            </a:r>
          </a:p>
        </p:txBody>
      </p:sp>
      <p:sp>
        <p:nvSpPr>
          <p:cNvPr id="6" name="Content Placeholder 5">
            <a:extLst>
              <a:ext uri="{FF2B5EF4-FFF2-40B4-BE49-F238E27FC236}">
                <a16:creationId xmlns:a16="http://schemas.microsoft.com/office/drawing/2014/main" id="{294ED7B5-9234-C006-6668-46C413CF8C99}"/>
              </a:ext>
            </a:extLst>
          </p:cNvPr>
          <p:cNvSpPr>
            <a:spLocks noGrp="1"/>
          </p:cNvSpPr>
          <p:nvPr>
            <p:ph sz="half" idx="1"/>
          </p:nvPr>
        </p:nvSpPr>
        <p:spPr>
          <a:xfrm>
            <a:off x="838200" y="2690037"/>
            <a:ext cx="5181600" cy="3486926"/>
          </a:xfrm>
        </p:spPr>
        <p:txBody>
          <a:bodyPr>
            <a:normAutofit lnSpcReduction="10000"/>
          </a:bodyPr>
          <a:lstStyle/>
          <a:p>
            <a:r>
              <a:rPr lang="en-US" sz="2400" b="1" dirty="0">
                <a:solidFill>
                  <a:schemeClr val="bg1"/>
                </a:solidFill>
              </a:rPr>
              <a:t>The Great Harlot-19:2</a:t>
            </a:r>
          </a:p>
          <a:p>
            <a:r>
              <a:rPr lang="en-US" sz="2400" b="1" dirty="0">
                <a:solidFill>
                  <a:schemeClr val="bg1"/>
                </a:solidFill>
              </a:rPr>
              <a:t>Her Smoke-19:3</a:t>
            </a:r>
          </a:p>
          <a:p>
            <a:r>
              <a:rPr lang="en-US" sz="2400" b="1" dirty="0">
                <a:solidFill>
                  <a:schemeClr val="bg1"/>
                </a:solidFill>
              </a:rPr>
              <a:t>Four Beasts Worshipping God-19:4</a:t>
            </a:r>
          </a:p>
          <a:p>
            <a:r>
              <a:rPr lang="en-US" sz="2400" b="1" dirty="0">
                <a:solidFill>
                  <a:schemeClr val="bg1"/>
                </a:solidFill>
              </a:rPr>
              <a:t>Lamb-19:7</a:t>
            </a:r>
          </a:p>
          <a:p>
            <a:r>
              <a:rPr lang="en-US" sz="2400" b="1" dirty="0">
                <a:solidFill>
                  <a:schemeClr val="bg1"/>
                </a:solidFill>
              </a:rPr>
              <a:t>White Horse &amp; Rider-19:11</a:t>
            </a:r>
          </a:p>
          <a:p>
            <a:r>
              <a:rPr lang="en-US" sz="2400" b="1" dirty="0">
                <a:solidFill>
                  <a:schemeClr val="bg1"/>
                </a:solidFill>
              </a:rPr>
              <a:t>Eyes As Flames of Fire-19:12</a:t>
            </a:r>
          </a:p>
          <a:p>
            <a:r>
              <a:rPr lang="en-US" sz="2400" b="1" dirty="0">
                <a:solidFill>
                  <a:schemeClr val="bg1"/>
                </a:solidFill>
              </a:rPr>
              <a:t>Armies on White Horses-19:14</a:t>
            </a:r>
          </a:p>
          <a:p>
            <a:r>
              <a:rPr lang="en-US" sz="2400" b="1" dirty="0">
                <a:solidFill>
                  <a:schemeClr val="bg1"/>
                </a:solidFill>
              </a:rPr>
              <a:t>Sword Out of His Mouth-19:15</a:t>
            </a:r>
          </a:p>
        </p:txBody>
      </p:sp>
      <p:sp>
        <p:nvSpPr>
          <p:cNvPr id="7" name="Content Placeholder 6">
            <a:extLst>
              <a:ext uri="{FF2B5EF4-FFF2-40B4-BE49-F238E27FC236}">
                <a16:creationId xmlns:a16="http://schemas.microsoft.com/office/drawing/2014/main" id="{EC79293E-7575-A902-B279-04357943B61D}"/>
              </a:ext>
            </a:extLst>
          </p:cNvPr>
          <p:cNvSpPr>
            <a:spLocks noGrp="1"/>
          </p:cNvSpPr>
          <p:nvPr>
            <p:ph sz="half" idx="2"/>
          </p:nvPr>
        </p:nvSpPr>
        <p:spPr>
          <a:xfrm>
            <a:off x="6172200" y="2690037"/>
            <a:ext cx="5181600" cy="3486926"/>
          </a:xfrm>
        </p:spPr>
        <p:txBody>
          <a:bodyPr>
            <a:normAutofit lnSpcReduction="10000"/>
          </a:bodyPr>
          <a:lstStyle/>
          <a:p>
            <a:r>
              <a:rPr lang="en-US" sz="2400" b="1" dirty="0">
                <a:solidFill>
                  <a:schemeClr val="bg1"/>
                </a:solidFill>
              </a:rPr>
              <a:t>Name on Thigh-19:16</a:t>
            </a:r>
          </a:p>
          <a:p>
            <a:r>
              <a:rPr lang="en-US" sz="2400" b="1" dirty="0">
                <a:solidFill>
                  <a:schemeClr val="bg1"/>
                </a:solidFill>
              </a:rPr>
              <a:t>Beast, Mark, Image-19:19-21</a:t>
            </a:r>
          </a:p>
          <a:p>
            <a:r>
              <a:rPr lang="en-US" sz="2400" b="1" dirty="0">
                <a:solidFill>
                  <a:schemeClr val="bg1"/>
                </a:solidFill>
              </a:rPr>
              <a:t>Key, Chain, Pit-20:1</a:t>
            </a:r>
          </a:p>
          <a:p>
            <a:r>
              <a:rPr lang="en-US" sz="2400" b="1" dirty="0">
                <a:solidFill>
                  <a:schemeClr val="bg1"/>
                </a:solidFill>
              </a:rPr>
              <a:t>Dragon, Tail, Stars-20:2</a:t>
            </a:r>
          </a:p>
          <a:p>
            <a:r>
              <a:rPr lang="en-US" sz="2400" b="1" dirty="0">
                <a:solidFill>
                  <a:schemeClr val="bg1"/>
                </a:solidFill>
              </a:rPr>
              <a:t>1,000 Years-20:2</a:t>
            </a:r>
          </a:p>
          <a:p>
            <a:r>
              <a:rPr lang="en-US" sz="2400" b="1" dirty="0">
                <a:solidFill>
                  <a:schemeClr val="bg1"/>
                </a:solidFill>
              </a:rPr>
              <a:t>Bound, Bottomless Pit-20-3</a:t>
            </a:r>
          </a:p>
          <a:p>
            <a:r>
              <a:rPr lang="en-US" sz="2400" b="1" dirty="0">
                <a:solidFill>
                  <a:schemeClr val="bg1"/>
                </a:solidFill>
              </a:rPr>
              <a:t>Thrones, Beheaded-20:4</a:t>
            </a:r>
          </a:p>
          <a:p>
            <a:r>
              <a:rPr lang="en-US" sz="2400" b="1" dirty="0">
                <a:solidFill>
                  <a:schemeClr val="bg1"/>
                </a:solidFill>
              </a:rPr>
              <a:t>Factor in 22:10 w/ Daniel 8:26</a:t>
            </a:r>
          </a:p>
          <a:p>
            <a:pPr marL="0" indent="0">
              <a:buNone/>
            </a:pPr>
            <a:endParaRPr lang="en-US" sz="2400" b="1" dirty="0">
              <a:solidFill>
                <a:schemeClr val="bg1"/>
              </a:solidFill>
            </a:endParaRPr>
          </a:p>
        </p:txBody>
      </p:sp>
    </p:spTree>
    <p:extLst>
      <p:ext uri="{BB962C8B-B14F-4D97-AF65-F5344CB8AC3E}">
        <p14:creationId xmlns:p14="http://schemas.microsoft.com/office/powerpoint/2010/main" val="1026062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0058994-DC4C-3BE4-27F3-547C61309C39}"/>
              </a:ext>
            </a:extLst>
          </p:cNvPr>
          <p:cNvSpPr/>
          <p:nvPr/>
        </p:nvSpPr>
        <p:spPr>
          <a:xfrm>
            <a:off x="0" y="0"/>
            <a:ext cx="12192000" cy="6858000"/>
          </a:xfrm>
          <a:prstGeom prst="rect">
            <a:avLst/>
          </a:prstGeom>
          <a:solidFill>
            <a:schemeClr val="bg2">
              <a:lumMod val="1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00BEE89E-C901-5710-DADD-0717E1D1D3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8332" y="1950965"/>
            <a:ext cx="5372100" cy="429577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07E7FDFF-3313-B524-25C5-3A43AF996114}"/>
              </a:ext>
            </a:extLst>
          </p:cNvPr>
          <p:cNvSpPr/>
          <p:nvPr/>
        </p:nvSpPr>
        <p:spPr>
          <a:xfrm>
            <a:off x="7570381" y="5337544"/>
            <a:ext cx="1211669" cy="239343"/>
          </a:xfrm>
          <a:prstGeom prst="rect">
            <a:avLst/>
          </a:prstGeom>
          <a:solidFill>
            <a:schemeClr val="bg2">
              <a:lumMod val="1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A89C9387-6D96-251D-FF23-82769D67C509}"/>
              </a:ext>
            </a:extLst>
          </p:cNvPr>
          <p:cNvSpPr/>
          <p:nvPr/>
        </p:nvSpPr>
        <p:spPr>
          <a:xfrm>
            <a:off x="10515600" y="5986130"/>
            <a:ext cx="1350335" cy="340242"/>
          </a:xfrm>
          <a:prstGeom prst="rect">
            <a:avLst/>
          </a:prstGeom>
          <a:solidFill>
            <a:schemeClr val="bg2">
              <a:lumMod val="1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F3BC3267-E02D-15A9-4126-B2EB2F90B825}"/>
              </a:ext>
            </a:extLst>
          </p:cNvPr>
          <p:cNvSpPr txBox="1"/>
          <p:nvPr/>
        </p:nvSpPr>
        <p:spPr>
          <a:xfrm>
            <a:off x="340242" y="318977"/>
            <a:ext cx="11717079" cy="1015663"/>
          </a:xfrm>
          <a:prstGeom prst="rect">
            <a:avLst/>
          </a:prstGeom>
          <a:noFill/>
        </p:spPr>
        <p:txBody>
          <a:bodyPr wrap="square" rtlCol="0">
            <a:spAutoFit/>
          </a:bodyPr>
          <a:lstStyle/>
          <a:p>
            <a:pPr algn="ctr"/>
            <a:r>
              <a:rPr lang="en-US" sz="3200" b="1" dirty="0">
                <a:solidFill>
                  <a:schemeClr val="bg1"/>
                </a:solidFill>
              </a:rPr>
              <a:t>GOD HAS CLEARLY REVEALED HIS PLANS WITH RESPECT TO JUDAH</a:t>
            </a:r>
          </a:p>
          <a:p>
            <a:pPr algn="ctr"/>
            <a:r>
              <a:rPr lang="en-US" sz="2800" b="1" dirty="0">
                <a:solidFill>
                  <a:schemeClr val="bg1"/>
                </a:solidFill>
              </a:rPr>
              <a:t>They Didn’t Listen To The Master’s Message…</a:t>
            </a:r>
          </a:p>
        </p:txBody>
      </p:sp>
      <p:sp>
        <p:nvSpPr>
          <p:cNvPr id="9" name="TextBox 8">
            <a:extLst>
              <a:ext uri="{FF2B5EF4-FFF2-40B4-BE49-F238E27FC236}">
                <a16:creationId xmlns:a16="http://schemas.microsoft.com/office/drawing/2014/main" id="{4D363A78-EB3E-4359-4177-4C3B203B2029}"/>
              </a:ext>
            </a:extLst>
          </p:cNvPr>
          <p:cNvSpPr txBox="1"/>
          <p:nvPr/>
        </p:nvSpPr>
        <p:spPr>
          <a:xfrm>
            <a:off x="340242" y="1658679"/>
            <a:ext cx="6390167" cy="5201424"/>
          </a:xfrm>
          <a:prstGeom prst="rect">
            <a:avLst/>
          </a:prstGeom>
          <a:noFill/>
        </p:spPr>
        <p:txBody>
          <a:bodyPr wrap="square" rtlCol="0">
            <a:spAutoFit/>
          </a:bodyPr>
          <a:lstStyle/>
          <a:p>
            <a:r>
              <a:rPr lang="en-US" sz="2800" b="1" dirty="0">
                <a:solidFill>
                  <a:schemeClr val="bg1"/>
                </a:solidFill>
              </a:rPr>
              <a:t>Jeremiah 18:4,7,12; Jeremiah 19:1-3</a:t>
            </a:r>
          </a:p>
          <a:p>
            <a:r>
              <a:rPr lang="en-US" sz="2400" b="1" dirty="0">
                <a:solidFill>
                  <a:schemeClr val="bg1"/>
                </a:solidFill>
              </a:rPr>
              <a:t>The downfall of the nation set in place</a:t>
            </a:r>
          </a:p>
          <a:p>
            <a:endParaRPr lang="en-US" sz="2400" b="1" dirty="0">
              <a:solidFill>
                <a:schemeClr val="bg1"/>
              </a:solidFill>
            </a:endParaRPr>
          </a:p>
          <a:p>
            <a:r>
              <a:rPr lang="en-US" sz="2800" b="1" dirty="0">
                <a:solidFill>
                  <a:schemeClr val="bg1"/>
                </a:solidFill>
              </a:rPr>
              <a:t>HOWEVER…</a:t>
            </a:r>
          </a:p>
          <a:p>
            <a:r>
              <a:rPr lang="en-US" sz="2400" b="1" dirty="0">
                <a:solidFill>
                  <a:schemeClr val="bg1"/>
                </a:solidFill>
              </a:rPr>
              <a:t>Before complete destruction of the nation, there will be a restoration to the land</a:t>
            </a:r>
          </a:p>
          <a:p>
            <a:r>
              <a:rPr lang="en-US" sz="2400" b="1" dirty="0">
                <a:solidFill>
                  <a:schemeClr val="bg1"/>
                </a:solidFill>
              </a:rPr>
              <a:t>	</a:t>
            </a:r>
            <a:r>
              <a:rPr lang="en-US" sz="2800" b="1" dirty="0">
                <a:solidFill>
                  <a:schemeClr val="bg1"/>
                </a:solidFill>
              </a:rPr>
              <a:t>Jeremiah 30:18-31</a:t>
            </a:r>
          </a:p>
          <a:p>
            <a:r>
              <a:rPr lang="en-US" sz="2400" b="1" dirty="0">
                <a:solidFill>
                  <a:schemeClr val="bg1"/>
                </a:solidFill>
              </a:rPr>
              <a:t>	</a:t>
            </a:r>
            <a:r>
              <a:rPr lang="en-US" sz="2800" b="1" dirty="0">
                <a:solidFill>
                  <a:schemeClr val="bg1"/>
                </a:solidFill>
              </a:rPr>
              <a:t>Ezekiel 20:40-41</a:t>
            </a:r>
          </a:p>
          <a:p>
            <a:endParaRPr lang="en-US" sz="2800" b="1" dirty="0">
              <a:solidFill>
                <a:schemeClr val="bg1"/>
              </a:solidFill>
            </a:endParaRPr>
          </a:p>
          <a:p>
            <a:endParaRPr lang="en-US" sz="2400" b="1" dirty="0">
              <a:solidFill>
                <a:schemeClr val="bg1"/>
              </a:solidFill>
            </a:endParaRPr>
          </a:p>
          <a:p>
            <a:endParaRPr lang="en-US" sz="2400" b="1" dirty="0">
              <a:solidFill>
                <a:schemeClr val="bg1"/>
              </a:solidFill>
            </a:endParaRPr>
          </a:p>
          <a:p>
            <a:endParaRPr lang="en-US" sz="2400" b="1" dirty="0">
              <a:solidFill>
                <a:schemeClr val="bg1"/>
              </a:solidFill>
            </a:endParaRPr>
          </a:p>
          <a:p>
            <a:endParaRPr lang="en-US" sz="2400" b="1" dirty="0">
              <a:solidFill>
                <a:schemeClr val="bg1"/>
              </a:solidFill>
            </a:endParaRPr>
          </a:p>
        </p:txBody>
      </p:sp>
      <p:sp>
        <p:nvSpPr>
          <p:cNvPr id="10" name="TextBox 9">
            <a:extLst>
              <a:ext uri="{FF2B5EF4-FFF2-40B4-BE49-F238E27FC236}">
                <a16:creationId xmlns:a16="http://schemas.microsoft.com/office/drawing/2014/main" id="{F14778C9-808E-629E-2848-F9EA9E1F9232}"/>
              </a:ext>
            </a:extLst>
          </p:cNvPr>
          <p:cNvSpPr txBox="1"/>
          <p:nvPr/>
        </p:nvSpPr>
        <p:spPr>
          <a:xfrm>
            <a:off x="170121" y="5440109"/>
            <a:ext cx="9154632" cy="830997"/>
          </a:xfrm>
          <a:prstGeom prst="rect">
            <a:avLst/>
          </a:prstGeom>
          <a:noFill/>
        </p:spPr>
        <p:txBody>
          <a:bodyPr wrap="square" rtlCol="0">
            <a:spAutoFit/>
          </a:bodyPr>
          <a:lstStyle/>
          <a:p>
            <a:r>
              <a:rPr lang="en-US" sz="2400" b="1" dirty="0">
                <a:solidFill>
                  <a:schemeClr val="bg1"/>
                </a:solidFill>
              </a:rPr>
              <a:t>The restoration that was promised seen in Ezra, </a:t>
            </a:r>
          </a:p>
          <a:p>
            <a:r>
              <a:rPr lang="en-US" sz="2400" b="1" dirty="0">
                <a:solidFill>
                  <a:schemeClr val="bg1"/>
                </a:solidFill>
              </a:rPr>
              <a:t>Nehemiah and Haggai. Temple rebuilt and completed  around 500 b.c. </a:t>
            </a:r>
          </a:p>
        </p:txBody>
      </p:sp>
    </p:spTree>
    <p:extLst>
      <p:ext uri="{BB962C8B-B14F-4D97-AF65-F5344CB8AC3E}">
        <p14:creationId xmlns:p14="http://schemas.microsoft.com/office/powerpoint/2010/main" val="918905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This contains an image of: Phone hd wallpaper">
            <a:extLst>
              <a:ext uri="{FF2B5EF4-FFF2-40B4-BE49-F238E27FC236}">
                <a16:creationId xmlns:a16="http://schemas.microsoft.com/office/drawing/2014/main" id="{E57C8C48-B18B-D761-DE9C-8B80C68194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667000" y="-2667001"/>
            <a:ext cx="6857998" cy="1219200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9E421AD0-57F6-5FF8-C24F-C4FD540F368E}"/>
              </a:ext>
            </a:extLst>
          </p:cNvPr>
          <p:cNvSpPr txBox="1"/>
          <p:nvPr/>
        </p:nvSpPr>
        <p:spPr>
          <a:xfrm>
            <a:off x="265814" y="414670"/>
            <a:ext cx="11727712" cy="1200329"/>
          </a:xfrm>
          <a:prstGeom prst="rect">
            <a:avLst/>
          </a:prstGeom>
          <a:noFill/>
        </p:spPr>
        <p:txBody>
          <a:bodyPr wrap="square" rtlCol="0">
            <a:spAutoFit/>
          </a:bodyPr>
          <a:lstStyle/>
          <a:p>
            <a:pPr algn="ctr"/>
            <a:r>
              <a:rPr lang="en-US" sz="3600" b="1" dirty="0">
                <a:solidFill>
                  <a:schemeClr val="bg1"/>
                </a:solidFill>
              </a:rPr>
              <a:t>ABOMINATION OF DESOLATION</a:t>
            </a:r>
          </a:p>
          <a:p>
            <a:pPr algn="ctr"/>
            <a:endParaRPr lang="en-US" sz="3600" b="1" dirty="0">
              <a:solidFill>
                <a:schemeClr val="bg1"/>
              </a:solidFill>
            </a:endParaRPr>
          </a:p>
        </p:txBody>
      </p:sp>
      <p:sp>
        <p:nvSpPr>
          <p:cNvPr id="2" name="TextBox 1">
            <a:extLst>
              <a:ext uri="{FF2B5EF4-FFF2-40B4-BE49-F238E27FC236}">
                <a16:creationId xmlns:a16="http://schemas.microsoft.com/office/drawing/2014/main" id="{09011A52-362B-1604-8E50-62AF2030FAEC}"/>
              </a:ext>
            </a:extLst>
          </p:cNvPr>
          <p:cNvSpPr txBox="1"/>
          <p:nvPr/>
        </p:nvSpPr>
        <p:spPr>
          <a:xfrm>
            <a:off x="265814" y="1499191"/>
            <a:ext cx="7336465" cy="1323439"/>
          </a:xfrm>
          <a:prstGeom prst="rect">
            <a:avLst/>
          </a:prstGeom>
          <a:noFill/>
        </p:spPr>
        <p:txBody>
          <a:bodyPr wrap="square" rtlCol="0">
            <a:spAutoFit/>
          </a:bodyPr>
          <a:lstStyle/>
          <a:p>
            <a:r>
              <a:rPr lang="en-US" sz="2800" b="1" i="1" dirty="0">
                <a:solidFill>
                  <a:schemeClr val="bg1"/>
                </a:solidFill>
                <a:effectLst>
                  <a:outerShdw blurRad="38100" dist="38100" dir="2700000" algn="tl">
                    <a:srgbClr val="000000">
                      <a:alpha val="43137"/>
                    </a:srgbClr>
                  </a:outerShdw>
                </a:effectLst>
              </a:rPr>
              <a:t>“…and on the wing of abominations will come one who makes desolate…”</a:t>
            </a:r>
          </a:p>
          <a:p>
            <a:r>
              <a:rPr lang="en-US" sz="2400" b="1" dirty="0">
                <a:solidFill>
                  <a:schemeClr val="bg1"/>
                </a:solidFill>
                <a:effectLst>
                  <a:outerShdw blurRad="38100" dist="38100" dir="2700000" algn="tl">
                    <a:srgbClr val="000000">
                      <a:alpha val="43137"/>
                    </a:srgbClr>
                  </a:outerShdw>
                </a:effectLst>
              </a:rPr>
              <a:t>Daniel 9:26</a:t>
            </a:r>
          </a:p>
        </p:txBody>
      </p:sp>
      <p:sp>
        <p:nvSpPr>
          <p:cNvPr id="4" name="TextBox 3">
            <a:extLst>
              <a:ext uri="{FF2B5EF4-FFF2-40B4-BE49-F238E27FC236}">
                <a16:creationId xmlns:a16="http://schemas.microsoft.com/office/drawing/2014/main" id="{FF6B017B-BE26-E92B-A13B-4C16B2613087}"/>
              </a:ext>
            </a:extLst>
          </p:cNvPr>
          <p:cNvSpPr txBox="1"/>
          <p:nvPr/>
        </p:nvSpPr>
        <p:spPr>
          <a:xfrm>
            <a:off x="6096000" y="2264735"/>
            <a:ext cx="5830186" cy="2616101"/>
          </a:xfrm>
          <a:prstGeom prst="rect">
            <a:avLst/>
          </a:prstGeom>
          <a:noFill/>
        </p:spPr>
        <p:txBody>
          <a:bodyPr wrap="square" rtlCol="0">
            <a:spAutoFit/>
          </a:bodyPr>
          <a:lstStyle/>
          <a:p>
            <a:r>
              <a:rPr lang="en-US" sz="2800" b="1" i="1" dirty="0">
                <a:solidFill>
                  <a:schemeClr val="bg1"/>
                </a:solidFill>
                <a:effectLst>
                  <a:outerShdw blurRad="38100" dist="38100" dir="2700000" algn="tl">
                    <a:srgbClr val="000000">
                      <a:alpha val="43137"/>
                    </a:srgbClr>
                  </a:outerShdw>
                </a:effectLst>
              </a:rPr>
              <a:t>“Therefore when you see the ABOMINATION OF DESLOATION	 which was spoken of through Daniel the prophet, standing in the holy place (let the reader understand).”  </a:t>
            </a:r>
            <a:r>
              <a:rPr lang="en-US" sz="2400" b="1" dirty="0">
                <a:solidFill>
                  <a:schemeClr val="bg1"/>
                </a:solidFill>
                <a:effectLst>
                  <a:outerShdw blurRad="38100" dist="38100" dir="2700000" algn="tl">
                    <a:srgbClr val="000000">
                      <a:alpha val="43137"/>
                    </a:srgbClr>
                  </a:outerShdw>
                </a:effectLst>
              </a:rPr>
              <a:t>Matthew 24:14</a:t>
            </a:r>
            <a:endParaRPr lang="en-US" sz="2800" b="1" i="1" dirty="0">
              <a:solidFill>
                <a:schemeClr val="bg1"/>
              </a:solidFill>
              <a:effectLst>
                <a:outerShdw blurRad="38100" dist="38100" dir="2700000" algn="tl">
                  <a:srgbClr val="000000">
                    <a:alpha val="43137"/>
                  </a:srgbClr>
                </a:outerShdw>
              </a:effectLst>
            </a:endParaRPr>
          </a:p>
        </p:txBody>
      </p:sp>
      <p:sp>
        <p:nvSpPr>
          <p:cNvPr id="5" name="TextBox 4">
            <a:extLst>
              <a:ext uri="{FF2B5EF4-FFF2-40B4-BE49-F238E27FC236}">
                <a16:creationId xmlns:a16="http://schemas.microsoft.com/office/drawing/2014/main" id="{4BB32638-26FB-2A49-2E39-E7B58D547EC6}"/>
              </a:ext>
            </a:extLst>
          </p:cNvPr>
          <p:cNvSpPr txBox="1"/>
          <p:nvPr/>
        </p:nvSpPr>
        <p:spPr>
          <a:xfrm>
            <a:off x="393405" y="3327991"/>
            <a:ext cx="5337544" cy="3046988"/>
          </a:xfrm>
          <a:prstGeom prst="rect">
            <a:avLst/>
          </a:prstGeom>
          <a:noFill/>
        </p:spPr>
        <p:txBody>
          <a:bodyPr wrap="square" rtlCol="0">
            <a:spAutoFit/>
          </a:bodyPr>
          <a:lstStyle/>
          <a:p>
            <a:r>
              <a:rPr lang="en-US" sz="2400" b="1" dirty="0">
                <a:solidFill>
                  <a:schemeClr val="bg1"/>
                </a:solidFill>
              </a:rPr>
              <a:t>From April 4-September 8</a:t>
            </a:r>
            <a:r>
              <a:rPr lang="en-US" sz="2400" b="1" baseline="30000" dirty="0">
                <a:solidFill>
                  <a:schemeClr val="bg1"/>
                </a:solidFill>
              </a:rPr>
              <a:t>th</a:t>
            </a:r>
            <a:r>
              <a:rPr lang="en-US" sz="2400" b="1" dirty="0">
                <a:solidFill>
                  <a:schemeClr val="bg1"/>
                </a:solidFill>
              </a:rPr>
              <a:t>, 70 A.D.</a:t>
            </a:r>
          </a:p>
          <a:p>
            <a:r>
              <a:rPr lang="en-US" sz="2400" b="1" dirty="0">
                <a:solidFill>
                  <a:schemeClr val="bg1"/>
                </a:solidFill>
              </a:rPr>
              <a:t>The Roman Army under Titus, a general who would later become a Roman emperor; captured Jerusalem and left it desolate. Destroyed the temple and everything therein. Complete destruction of the nation and the documents of lineage, and so forth…</a:t>
            </a:r>
          </a:p>
        </p:txBody>
      </p:sp>
      <p:sp>
        <p:nvSpPr>
          <p:cNvPr id="6" name="TextBox 5">
            <a:extLst>
              <a:ext uri="{FF2B5EF4-FFF2-40B4-BE49-F238E27FC236}">
                <a16:creationId xmlns:a16="http://schemas.microsoft.com/office/drawing/2014/main" id="{B2349F87-F356-DDB3-1DE4-B53211FBE2EF}"/>
              </a:ext>
            </a:extLst>
          </p:cNvPr>
          <p:cNvSpPr txBox="1"/>
          <p:nvPr/>
        </p:nvSpPr>
        <p:spPr>
          <a:xfrm>
            <a:off x="6220047" y="5103628"/>
            <a:ext cx="5578548" cy="954107"/>
          </a:xfrm>
          <a:prstGeom prst="rect">
            <a:avLst/>
          </a:prstGeom>
          <a:noFill/>
        </p:spPr>
        <p:txBody>
          <a:bodyPr wrap="square" rtlCol="0">
            <a:spAutoFit/>
          </a:bodyPr>
          <a:lstStyle/>
          <a:p>
            <a:r>
              <a:rPr lang="en-US" sz="2800" b="1" u="sng" dirty="0">
                <a:solidFill>
                  <a:schemeClr val="bg1"/>
                </a:solidFill>
              </a:rPr>
              <a:t>THE FINAL BLOW TO JUDAH, AS HAD BEEN FORETOLD BY GOD</a:t>
            </a:r>
          </a:p>
        </p:txBody>
      </p:sp>
    </p:spTree>
    <p:extLst>
      <p:ext uri="{BB962C8B-B14F-4D97-AF65-F5344CB8AC3E}">
        <p14:creationId xmlns:p14="http://schemas.microsoft.com/office/powerpoint/2010/main" val="534888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4CB1594-916D-2BB3-59A7-1B569E3A56E9}"/>
              </a:ext>
            </a:extLst>
          </p:cNvPr>
          <p:cNvSpPr/>
          <p:nvPr/>
        </p:nvSpPr>
        <p:spPr>
          <a:xfrm>
            <a:off x="0" y="0"/>
            <a:ext cx="12192000" cy="68580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C98F58E8-5D2B-FB2E-6D8C-6AD8C030A18D}"/>
              </a:ext>
            </a:extLst>
          </p:cNvPr>
          <p:cNvSpPr/>
          <p:nvPr/>
        </p:nvSpPr>
        <p:spPr>
          <a:xfrm>
            <a:off x="7889357" y="1818167"/>
            <a:ext cx="4008475" cy="4614531"/>
          </a:xfrm>
          <a:prstGeom prst="rect">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This contains an image of: 'Portrait of Laughing Man' Photo  | Art.com">
            <a:extLst>
              <a:ext uri="{FF2B5EF4-FFF2-40B4-BE49-F238E27FC236}">
                <a16:creationId xmlns:a16="http://schemas.microsoft.com/office/drawing/2014/main" id="{43FD3C46-023A-64DC-8259-9BC74E6CBF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2009" y="2030820"/>
            <a:ext cx="3593805" cy="424239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2B35BA9-B439-4C10-AF9F-C4DB240D1042}"/>
              </a:ext>
            </a:extLst>
          </p:cNvPr>
          <p:cNvSpPr txBox="1"/>
          <p:nvPr/>
        </p:nvSpPr>
        <p:spPr>
          <a:xfrm>
            <a:off x="180753" y="255181"/>
            <a:ext cx="11717079" cy="1754326"/>
          </a:xfrm>
          <a:prstGeom prst="rect">
            <a:avLst/>
          </a:prstGeom>
          <a:noFill/>
        </p:spPr>
        <p:txBody>
          <a:bodyPr wrap="square" rtlCol="0">
            <a:spAutoFit/>
          </a:bodyPr>
          <a:lstStyle/>
          <a:p>
            <a:pPr algn="ctr"/>
            <a:r>
              <a:rPr lang="en-US" sz="3600" b="1" dirty="0">
                <a:solidFill>
                  <a:schemeClr val="bg1"/>
                </a:solidFill>
              </a:rPr>
              <a:t>DESTRUCTION OF JERUSALEM…</a:t>
            </a:r>
          </a:p>
          <a:p>
            <a:pPr algn="ctr"/>
            <a:r>
              <a:rPr lang="en-US" sz="3600" b="1" dirty="0">
                <a:solidFill>
                  <a:schemeClr val="bg1"/>
                </a:solidFill>
              </a:rPr>
              <a:t>The Consummation Of The Ages?</a:t>
            </a:r>
          </a:p>
          <a:p>
            <a:pPr algn="ctr"/>
            <a:r>
              <a:rPr lang="en-US" sz="3600" b="1" dirty="0">
                <a:solidFill>
                  <a:schemeClr val="bg1"/>
                </a:solidFill>
              </a:rPr>
              <a:t>Really? </a:t>
            </a:r>
          </a:p>
        </p:txBody>
      </p:sp>
      <p:sp>
        <p:nvSpPr>
          <p:cNvPr id="5" name="TextBox 4">
            <a:extLst>
              <a:ext uri="{FF2B5EF4-FFF2-40B4-BE49-F238E27FC236}">
                <a16:creationId xmlns:a16="http://schemas.microsoft.com/office/drawing/2014/main" id="{C0C75B72-FBBF-8FCA-8317-C12D12CAD57D}"/>
              </a:ext>
            </a:extLst>
          </p:cNvPr>
          <p:cNvSpPr txBox="1"/>
          <p:nvPr/>
        </p:nvSpPr>
        <p:spPr>
          <a:xfrm>
            <a:off x="350874" y="2147777"/>
            <a:ext cx="7244315" cy="4093428"/>
          </a:xfrm>
          <a:prstGeom prst="rect">
            <a:avLst/>
          </a:prstGeom>
          <a:noFill/>
        </p:spPr>
        <p:txBody>
          <a:bodyPr wrap="square" rtlCol="0">
            <a:spAutoFit/>
          </a:bodyPr>
          <a:lstStyle/>
          <a:p>
            <a:r>
              <a:rPr lang="en-US" sz="2800" b="1" dirty="0">
                <a:solidFill>
                  <a:schemeClr val="bg1"/>
                </a:solidFill>
              </a:rPr>
              <a:t>A.D. 70 Theory…</a:t>
            </a:r>
          </a:p>
          <a:p>
            <a:r>
              <a:rPr lang="en-US" sz="2800" b="1" dirty="0">
                <a:solidFill>
                  <a:schemeClr val="bg1"/>
                </a:solidFill>
              </a:rPr>
              <a:t>	Current teaching, even among some in</a:t>
            </a:r>
          </a:p>
          <a:p>
            <a:r>
              <a:rPr lang="en-US" sz="2800" b="1" dirty="0">
                <a:solidFill>
                  <a:schemeClr val="bg1"/>
                </a:solidFill>
              </a:rPr>
              <a:t>	the Lord’s church</a:t>
            </a:r>
          </a:p>
          <a:p>
            <a:endParaRPr lang="en-US" sz="2800" b="1" dirty="0">
              <a:solidFill>
                <a:schemeClr val="bg1"/>
              </a:solidFill>
            </a:endParaRPr>
          </a:p>
          <a:p>
            <a:pPr marL="342900" indent="-342900">
              <a:buFont typeface="Arial" panose="020B0604020202020204" pitchFamily="34" charset="0"/>
              <a:buChar char="•"/>
            </a:pPr>
            <a:r>
              <a:rPr lang="en-US" sz="2400" b="1" dirty="0">
                <a:solidFill>
                  <a:schemeClr val="bg1"/>
                </a:solidFill>
              </a:rPr>
              <a:t>No Resurrection after 70 A.D.</a:t>
            </a:r>
          </a:p>
          <a:p>
            <a:pPr marL="342900" indent="-342900">
              <a:buFont typeface="Arial" panose="020B0604020202020204" pitchFamily="34" charset="0"/>
              <a:buChar char="•"/>
            </a:pPr>
            <a:r>
              <a:rPr lang="en-US" sz="2400" b="1" dirty="0">
                <a:solidFill>
                  <a:schemeClr val="bg1"/>
                </a:solidFill>
              </a:rPr>
              <a:t>New Covenant not established until after 70 A.D.</a:t>
            </a:r>
          </a:p>
          <a:p>
            <a:pPr marL="342900" indent="-342900">
              <a:buFont typeface="Arial" panose="020B0604020202020204" pitchFamily="34" charset="0"/>
              <a:buChar char="•"/>
            </a:pPr>
            <a:r>
              <a:rPr lang="en-US" sz="2400" b="1" dirty="0">
                <a:solidFill>
                  <a:schemeClr val="bg1"/>
                </a:solidFill>
              </a:rPr>
              <a:t>No coming of Christ after 70 A.D.</a:t>
            </a:r>
          </a:p>
          <a:p>
            <a:pPr marL="342900" indent="-342900">
              <a:buFont typeface="Arial" panose="020B0604020202020204" pitchFamily="34" charset="0"/>
              <a:buChar char="•"/>
            </a:pPr>
            <a:r>
              <a:rPr lang="en-US" sz="2400" b="1" dirty="0">
                <a:solidFill>
                  <a:schemeClr val="bg1"/>
                </a:solidFill>
              </a:rPr>
              <a:t>No judgement after 70 A.D.</a:t>
            </a:r>
          </a:p>
          <a:p>
            <a:endParaRPr lang="en-US" sz="2400" b="1" dirty="0">
              <a:solidFill>
                <a:schemeClr val="bg1"/>
              </a:solidFill>
            </a:endParaRPr>
          </a:p>
          <a:p>
            <a:r>
              <a:rPr lang="en-US" sz="2800" b="1" dirty="0">
                <a:solidFill>
                  <a:schemeClr val="bg1"/>
                </a:solidFill>
              </a:rPr>
              <a:t>1Timothy 1:5-7</a:t>
            </a:r>
          </a:p>
        </p:txBody>
      </p:sp>
    </p:spTree>
    <p:extLst>
      <p:ext uri="{BB962C8B-B14F-4D97-AF65-F5344CB8AC3E}">
        <p14:creationId xmlns:p14="http://schemas.microsoft.com/office/powerpoint/2010/main" val="1642539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5003153-DD3A-050E-51D0-A6CFD174C404}"/>
              </a:ext>
            </a:extLst>
          </p:cNvPr>
          <p:cNvSpPr/>
          <p:nvPr/>
        </p:nvSpPr>
        <p:spPr>
          <a:xfrm>
            <a:off x="8080744" y="2307265"/>
            <a:ext cx="3668233" cy="398720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9C7C34E6-BAA9-4884-869A-FDAAEAE3D2D4}"/>
              </a:ext>
            </a:extLst>
          </p:cNvPr>
          <p:cNvSpPr/>
          <p:nvPr/>
        </p:nvSpPr>
        <p:spPr>
          <a:xfrm>
            <a:off x="4561367" y="1807535"/>
            <a:ext cx="3519377" cy="4338083"/>
          </a:xfrm>
          <a:prstGeom prst="rect">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F55AE5FD-1EF4-F919-156D-04FEAED314A0}"/>
              </a:ext>
            </a:extLst>
          </p:cNvPr>
          <p:cNvSpPr/>
          <p:nvPr/>
        </p:nvSpPr>
        <p:spPr>
          <a:xfrm>
            <a:off x="-21265" y="0"/>
            <a:ext cx="12192000" cy="68580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7E3B888-38AA-C5C7-50E7-C19B244B67A6}"/>
              </a:ext>
            </a:extLst>
          </p:cNvPr>
          <p:cNvSpPr/>
          <p:nvPr/>
        </p:nvSpPr>
        <p:spPr>
          <a:xfrm>
            <a:off x="7910623" y="2254056"/>
            <a:ext cx="3763926" cy="4338083"/>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Frank Gorshin as Riddler">
            <a:extLst>
              <a:ext uri="{FF2B5EF4-FFF2-40B4-BE49-F238E27FC236}">
                <a16:creationId xmlns:a16="http://schemas.microsoft.com/office/drawing/2014/main" id="{B4083C3D-5827-19F7-CB50-C638908B25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44540" y="2440197"/>
            <a:ext cx="3285460" cy="398720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C440F9BE-A4FA-9086-8FDD-9D9F558ED412}"/>
              </a:ext>
            </a:extLst>
          </p:cNvPr>
          <p:cNvSpPr txBox="1"/>
          <p:nvPr/>
        </p:nvSpPr>
        <p:spPr>
          <a:xfrm>
            <a:off x="276447" y="350874"/>
            <a:ext cx="11568223" cy="1754326"/>
          </a:xfrm>
          <a:prstGeom prst="rect">
            <a:avLst/>
          </a:prstGeom>
          <a:noFill/>
        </p:spPr>
        <p:txBody>
          <a:bodyPr wrap="square" rtlCol="0">
            <a:spAutoFit/>
          </a:bodyPr>
          <a:lstStyle/>
          <a:p>
            <a:pPr algn="ctr"/>
            <a:r>
              <a:rPr lang="en-US" sz="3600" b="1" dirty="0">
                <a:solidFill>
                  <a:schemeClr val="bg1"/>
                </a:solidFill>
              </a:rPr>
              <a:t>RIDDLE ME THIS…</a:t>
            </a:r>
          </a:p>
          <a:p>
            <a:pPr algn="ctr"/>
            <a:r>
              <a:rPr lang="en-US" sz="3600" b="1" dirty="0">
                <a:solidFill>
                  <a:srgbClr val="FFFF00"/>
                </a:solidFill>
              </a:rPr>
              <a:t>IF</a:t>
            </a:r>
            <a:r>
              <a:rPr lang="en-US" sz="3600" b="1" dirty="0">
                <a:solidFill>
                  <a:schemeClr val="bg1"/>
                </a:solidFill>
              </a:rPr>
              <a:t> </a:t>
            </a:r>
            <a:r>
              <a:rPr lang="en-US" sz="3200" b="1" dirty="0">
                <a:solidFill>
                  <a:schemeClr val="bg1"/>
                </a:solidFill>
              </a:rPr>
              <a:t>It Had Been God’s Intent To Have Christ Establish A Physical Kingdom, Then Why…?</a:t>
            </a:r>
          </a:p>
        </p:txBody>
      </p:sp>
      <p:sp>
        <p:nvSpPr>
          <p:cNvPr id="7" name="TextBox 6">
            <a:extLst>
              <a:ext uri="{FF2B5EF4-FFF2-40B4-BE49-F238E27FC236}">
                <a16:creationId xmlns:a16="http://schemas.microsoft.com/office/drawing/2014/main" id="{A4DF1A2F-1C33-E2A4-3A6D-50AF574CC271}"/>
              </a:ext>
            </a:extLst>
          </p:cNvPr>
          <p:cNvSpPr txBox="1"/>
          <p:nvPr/>
        </p:nvSpPr>
        <p:spPr>
          <a:xfrm>
            <a:off x="350874" y="2328484"/>
            <a:ext cx="7336465" cy="3970318"/>
          </a:xfrm>
          <a:prstGeom prst="rect">
            <a:avLst/>
          </a:prstGeom>
          <a:noFill/>
        </p:spPr>
        <p:txBody>
          <a:bodyPr wrap="square" rtlCol="0">
            <a:spAutoFit/>
          </a:bodyPr>
          <a:lstStyle/>
          <a:p>
            <a:r>
              <a:rPr lang="en-US" sz="2800" b="1" dirty="0">
                <a:solidFill>
                  <a:schemeClr val="bg1"/>
                </a:solidFill>
              </a:rPr>
              <a:t>John 6:14-15</a:t>
            </a:r>
          </a:p>
          <a:p>
            <a:r>
              <a:rPr lang="en-US" sz="2400" b="1" dirty="0">
                <a:solidFill>
                  <a:schemeClr val="bg1"/>
                </a:solidFill>
              </a:rPr>
              <a:t>The people wanted to take and make Jesus king, </a:t>
            </a:r>
            <a:r>
              <a:rPr lang="en-US" sz="2400" b="1" dirty="0">
                <a:solidFill>
                  <a:srgbClr val="FFFF00"/>
                </a:solidFill>
              </a:rPr>
              <a:t>WHY </a:t>
            </a:r>
            <a:r>
              <a:rPr lang="en-US" sz="2400" b="1" dirty="0">
                <a:solidFill>
                  <a:schemeClr val="bg1"/>
                </a:solidFill>
              </a:rPr>
              <a:t>didn’t Jesus allow it, </a:t>
            </a:r>
            <a:r>
              <a:rPr lang="en-US" sz="2400" b="1" dirty="0">
                <a:solidFill>
                  <a:srgbClr val="FFFF00"/>
                </a:solidFill>
              </a:rPr>
              <a:t>IF</a:t>
            </a:r>
            <a:r>
              <a:rPr lang="en-US" sz="2400" b="1" dirty="0">
                <a:solidFill>
                  <a:schemeClr val="bg1"/>
                </a:solidFill>
              </a:rPr>
              <a:t> He was to establish a physical kingdom?</a:t>
            </a:r>
          </a:p>
          <a:p>
            <a:endParaRPr lang="en-US" sz="2400" b="1" dirty="0">
              <a:solidFill>
                <a:schemeClr val="bg1"/>
              </a:solidFill>
            </a:endParaRPr>
          </a:p>
          <a:p>
            <a:r>
              <a:rPr lang="en-US" sz="2800" b="1" dirty="0">
                <a:solidFill>
                  <a:schemeClr val="bg1"/>
                </a:solidFill>
              </a:rPr>
              <a:t>John 18:36-37</a:t>
            </a:r>
          </a:p>
          <a:p>
            <a:r>
              <a:rPr lang="en-US" sz="2400" b="1" dirty="0">
                <a:solidFill>
                  <a:schemeClr val="bg1"/>
                </a:solidFill>
              </a:rPr>
              <a:t>Jesus affirms before Pilate that the kingdom is spiritual, not physical</a:t>
            </a:r>
          </a:p>
          <a:p>
            <a:endParaRPr lang="en-US" sz="2400" b="1" dirty="0">
              <a:solidFill>
                <a:schemeClr val="bg1"/>
              </a:solidFill>
            </a:endParaRPr>
          </a:p>
          <a:p>
            <a:r>
              <a:rPr lang="en-US" sz="2800" b="1" i="1" u="sng" dirty="0">
                <a:solidFill>
                  <a:schemeClr val="bg1"/>
                </a:solidFill>
              </a:rPr>
              <a:t>DID JESUS, WHO IS THE CHRIST FAIL?</a:t>
            </a:r>
          </a:p>
        </p:txBody>
      </p:sp>
    </p:spTree>
    <p:extLst>
      <p:ext uri="{BB962C8B-B14F-4D97-AF65-F5344CB8AC3E}">
        <p14:creationId xmlns:p14="http://schemas.microsoft.com/office/powerpoint/2010/main" val="1746364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8BBC62D-A146-2A3A-DED7-A2BE5CE007F5}"/>
              </a:ext>
            </a:extLst>
          </p:cNvPr>
          <p:cNvSpPr/>
          <p:nvPr/>
        </p:nvSpPr>
        <p:spPr>
          <a:xfrm>
            <a:off x="0" y="0"/>
            <a:ext cx="12192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71206F8C-721C-D486-2B3E-69F8C24B3F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16566"/>
            <a:ext cx="6900530" cy="533510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87D1B1D5-1305-EEA7-7789-80D3D3530ABD}"/>
              </a:ext>
            </a:extLst>
          </p:cNvPr>
          <p:cNvSpPr txBox="1"/>
          <p:nvPr/>
        </p:nvSpPr>
        <p:spPr>
          <a:xfrm>
            <a:off x="297712" y="446567"/>
            <a:ext cx="11706446" cy="1631216"/>
          </a:xfrm>
          <a:prstGeom prst="rect">
            <a:avLst/>
          </a:prstGeom>
          <a:noFill/>
        </p:spPr>
        <p:txBody>
          <a:bodyPr wrap="square" rtlCol="0">
            <a:spAutoFit/>
          </a:bodyPr>
          <a:lstStyle/>
          <a:p>
            <a:pPr algn="ctr"/>
            <a:r>
              <a:rPr lang="en-US" sz="3600" b="1" dirty="0"/>
              <a:t>LISTEN UP!</a:t>
            </a:r>
          </a:p>
          <a:p>
            <a:pPr algn="ctr"/>
            <a:r>
              <a:rPr lang="en-US" sz="3200" b="1" dirty="0"/>
              <a:t>THE KINGDOM CHRIST ESTABLISHED IS SPIRITUAL NOT PHYSICAL…</a:t>
            </a:r>
          </a:p>
          <a:p>
            <a:pPr algn="ctr"/>
            <a:r>
              <a:rPr lang="en-US" sz="2800" b="1" i="1" dirty="0"/>
              <a:t>It Was Never Intended To Be Physical</a:t>
            </a:r>
          </a:p>
        </p:txBody>
      </p:sp>
      <p:sp>
        <p:nvSpPr>
          <p:cNvPr id="4" name="TextBox 3">
            <a:extLst>
              <a:ext uri="{FF2B5EF4-FFF2-40B4-BE49-F238E27FC236}">
                <a16:creationId xmlns:a16="http://schemas.microsoft.com/office/drawing/2014/main" id="{B3C78281-2BBC-027A-9E7B-0ADF4DFCC614}"/>
              </a:ext>
            </a:extLst>
          </p:cNvPr>
          <p:cNvSpPr txBox="1"/>
          <p:nvPr/>
        </p:nvSpPr>
        <p:spPr>
          <a:xfrm>
            <a:off x="4040372" y="2171513"/>
            <a:ext cx="6815470" cy="2000548"/>
          </a:xfrm>
          <a:prstGeom prst="rect">
            <a:avLst/>
          </a:prstGeom>
          <a:noFill/>
        </p:spPr>
        <p:txBody>
          <a:bodyPr wrap="square" rtlCol="0">
            <a:spAutoFit/>
          </a:bodyPr>
          <a:lstStyle/>
          <a:p>
            <a:r>
              <a:rPr lang="en-US" sz="2800" b="1" u="sng" dirty="0"/>
              <a:t>CHRIST’S KINGDOM IS NOT…</a:t>
            </a:r>
          </a:p>
          <a:p>
            <a:pPr marL="342900" indent="-342900">
              <a:buFont typeface="Arial" panose="020B0604020202020204" pitchFamily="34" charset="0"/>
              <a:buChar char="•"/>
            </a:pPr>
            <a:r>
              <a:rPr lang="en-US" sz="2400" b="1" dirty="0"/>
              <a:t>Of This World-John 18:36</a:t>
            </a:r>
          </a:p>
          <a:p>
            <a:pPr marL="342900" indent="-342900">
              <a:buFont typeface="Arial" panose="020B0604020202020204" pitchFamily="34" charset="0"/>
              <a:buChar char="•"/>
            </a:pPr>
            <a:r>
              <a:rPr lang="en-US" sz="2400" b="1" dirty="0"/>
              <a:t>Meat and Drink-Romans 14:7</a:t>
            </a:r>
          </a:p>
          <a:p>
            <a:pPr marL="342900" indent="-342900">
              <a:buFont typeface="Arial" panose="020B0604020202020204" pitchFamily="34" charset="0"/>
              <a:buChar char="•"/>
            </a:pPr>
            <a:r>
              <a:rPr lang="en-US" sz="2400" b="1" dirty="0"/>
              <a:t>Entered Into By Natural Birth-John 3:1-7</a:t>
            </a:r>
          </a:p>
          <a:p>
            <a:pPr marL="342900" indent="-342900">
              <a:buFont typeface="Arial" panose="020B0604020202020204" pitchFamily="34" charset="0"/>
              <a:buChar char="•"/>
            </a:pPr>
            <a:r>
              <a:rPr lang="en-US" sz="2400" b="1" dirty="0"/>
              <a:t>Entered By Saying, Lord, Lord-Matthew 7:21</a:t>
            </a:r>
          </a:p>
        </p:txBody>
      </p:sp>
      <p:sp>
        <p:nvSpPr>
          <p:cNvPr id="5" name="TextBox 4">
            <a:extLst>
              <a:ext uri="{FF2B5EF4-FFF2-40B4-BE49-F238E27FC236}">
                <a16:creationId xmlns:a16="http://schemas.microsoft.com/office/drawing/2014/main" id="{413AE12C-4A3D-D32B-102D-0FF360BF9265}"/>
              </a:ext>
            </a:extLst>
          </p:cNvPr>
          <p:cNvSpPr txBox="1"/>
          <p:nvPr/>
        </p:nvSpPr>
        <p:spPr>
          <a:xfrm>
            <a:off x="4040372" y="4410885"/>
            <a:ext cx="7836196" cy="2000548"/>
          </a:xfrm>
          <a:prstGeom prst="rect">
            <a:avLst/>
          </a:prstGeom>
          <a:noFill/>
        </p:spPr>
        <p:txBody>
          <a:bodyPr wrap="square" rtlCol="0">
            <a:spAutoFit/>
          </a:bodyPr>
          <a:lstStyle/>
          <a:p>
            <a:r>
              <a:rPr lang="en-US" sz="2800" b="1" u="sng" dirty="0"/>
              <a:t>CHRIST’S KINGDOM IS…</a:t>
            </a:r>
          </a:p>
          <a:p>
            <a:pPr marL="457200" indent="-457200">
              <a:buFont typeface="Arial" panose="020B0604020202020204" pitchFamily="34" charset="0"/>
              <a:buChar char="•"/>
            </a:pPr>
            <a:r>
              <a:rPr lang="en-US" sz="2400" b="1" dirty="0"/>
              <a:t>Within You-Luke 17:21</a:t>
            </a:r>
          </a:p>
          <a:p>
            <a:pPr marL="457200" indent="-457200">
              <a:buFont typeface="Arial" panose="020B0604020202020204" pitchFamily="34" charset="0"/>
              <a:buChar char="•"/>
            </a:pPr>
            <a:r>
              <a:rPr lang="en-US" sz="2400" b="1" dirty="0"/>
              <a:t>Righteousness, Joy, Peace-Romans 14:17</a:t>
            </a:r>
          </a:p>
          <a:p>
            <a:pPr marL="457200" indent="-457200">
              <a:buFont typeface="Arial" panose="020B0604020202020204" pitchFamily="34" charset="0"/>
              <a:buChar char="•"/>
            </a:pPr>
            <a:r>
              <a:rPr lang="en-US" sz="2400" b="1" dirty="0"/>
              <a:t>Entered By Spiritual Birth-John 3:1-7</a:t>
            </a:r>
          </a:p>
          <a:p>
            <a:pPr marL="457200" indent="-457200">
              <a:buFont typeface="Arial" panose="020B0604020202020204" pitchFamily="34" charset="0"/>
              <a:buChar char="•"/>
            </a:pPr>
            <a:r>
              <a:rPr lang="en-US" sz="2400" b="1" dirty="0"/>
              <a:t>Entered By Doing The Will of God-1Peter 1:22ff</a:t>
            </a:r>
          </a:p>
        </p:txBody>
      </p:sp>
    </p:spTree>
    <p:extLst>
      <p:ext uri="{BB962C8B-B14F-4D97-AF65-F5344CB8AC3E}">
        <p14:creationId xmlns:p14="http://schemas.microsoft.com/office/powerpoint/2010/main" val="2463013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C4F38DA-8878-A632-F292-C2617BB0242C}"/>
              </a:ext>
            </a:extLst>
          </p:cNvPr>
          <p:cNvSpPr/>
          <p:nvPr/>
        </p:nvSpPr>
        <p:spPr>
          <a:xfrm>
            <a:off x="0" y="0"/>
            <a:ext cx="12192000" cy="6858000"/>
          </a:xfrm>
          <a:prstGeom prst="rect">
            <a:avLst/>
          </a:prstGeom>
          <a:solidFill>
            <a:schemeClr val="bg2">
              <a:lumMod val="1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Attention Writer/Artist friends: If you are a regular reader of this blog or if I have read your poetry on your site, and if you have books available in print, please leave brief summaries o…">
            <a:extLst>
              <a:ext uri="{FF2B5EF4-FFF2-40B4-BE49-F238E27FC236}">
                <a16:creationId xmlns:a16="http://schemas.microsoft.com/office/drawing/2014/main" id="{DFCC0653-06EB-A7B8-7405-BD618A90EA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31888" y="1624034"/>
            <a:ext cx="3700131" cy="493873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C5B5D4BB-5760-1671-FC80-1DF4417E125B}"/>
              </a:ext>
            </a:extLst>
          </p:cNvPr>
          <p:cNvSpPr txBox="1"/>
          <p:nvPr/>
        </p:nvSpPr>
        <p:spPr>
          <a:xfrm>
            <a:off x="212651" y="434695"/>
            <a:ext cx="11610754" cy="646331"/>
          </a:xfrm>
          <a:prstGeom prst="rect">
            <a:avLst/>
          </a:prstGeom>
          <a:noFill/>
        </p:spPr>
        <p:txBody>
          <a:bodyPr wrap="square" rtlCol="0">
            <a:spAutoFit/>
          </a:bodyPr>
          <a:lstStyle/>
          <a:p>
            <a:pPr algn="ctr"/>
            <a:r>
              <a:rPr lang="en-US" sz="3600" b="1" dirty="0">
                <a:solidFill>
                  <a:schemeClr val="bg1"/>
                </a:solidFill>
              </a:rPr>
              <a:t>PROMISES: Fulfilled Cease To Be Binding</a:t>
            </a:r>
          </a:p>
        </p:txBody>
      </p:sp>
      <p:sp>
        <p:nvSpPr>
          <p:cNvPr id="4" name="TextBox 3">
            <a:extLst>
              <a:ext uri="{FF2B5EF4-FFF2-40B4-BE49-F238E27FC236}">
                <a16:creationId xmlns:a16="http://schemas.microsoft.com/office/drawing/2014/main" id="{DD45F771-4688-2A49-C5EA-2C726400384B}"/>
              </a:ext>
            </a:extLst>
          </p:cNvPr>
          <p:cNvSpPr txBox="1"/>
          <p:nvPr/>
        </p:nvSpPr>
        <p:spPr>
          <a:xfrm>
            <a:off x="212651" y="1505089"/>
            <a:ext cx="7442791" cy="4647426"/>
          </a:xfrm>
          <a:prstGeom prst="rect">
            <a:avLst/>
          </a:prstGeom>
          <a:noFill/>
        </p:spPr>
        <p:txBody>
          <a:bodyPr wrap="square" rtlCol="0">
            <a:spAutoFit/>
          </a:bodyPr>
          <a:lstStyle/>
          <a:p>
            <a:r>
              <a:rPr lang="en-US" sz="2800" b="1" dirty="0">
                <a:solidFill>
                  <a:schemeClr val="bg1"/>
                </a:solidFill>
              </a:rPr>
              <a:t>PROMISE GIVEN: Genesis 13:15, 15:18</a:t>
            </a:r>
          </a:p>
          <a:p>
            <a:r>
              <a:rPr lang="en-US" sz="2800" b="1" dirty="0">
                <a:solidFill>
                  <a:schemeClr val="bg1"/>
                </a:solidFill>
              </a:rPr>
              <a:t>	Promise Fulfilled: Joshua 21:43-45</a:t>
            </a:r>
          </a:p>
          <a:p>
            <a:endParaRPr lang="en-US" sz="2800" b="1" dirty="0">
              <a:solidFill>
                <a:schemeClr val="bg1"/>
              </a:solidFill>
            </a:endParaRPr>
          </a:p>
          <a:p>
            <a:r>
              <a:rPr lang="en-US" sz="2800" b="1" dirty="0">
                <a:solidFill>
                  <a:schemeClr val="bg1"/>
                </a:solidFill>
              </a:rPr>
              <a:t>ALL HAVE BEEN FULFILLED</a:t>
            </a:r>
          </a:p>
          <a:p>
            <a:r>
              <a:rPr lang="en-US" sz="2800" b="1" dirty="0">
                <a:solidFill>
                  <a:schemeClr val="bg1"/>
                </a:solidFill>
              </a:rPr>
              <a:t>	Land Promise: Joshua 23:12-16</a:t>
            </a:r>
          </a:p>
          <a:p>
            <a:r>
              <a:rPr lang="en-US" sz="2800" b="1" dirty="0">
                <a:solidFill>
                  <a:schemeClr val="bg1"/>
                </a:solidFill>
              </a:rPr>
              <a:t>	Restoration Promise: Ezra 1:1-4</a:t>
            </a:r>
          </a:p>
          <a:p>
            <a:r>
              <a:rPr lang="en-US" sz="2800" b="1" dirty="0">
                <a:solidFill>
                  <a:schemeClr val="bg1"/>
                </a:solidFill>
              </a:rPr>
              <a:t>	“Seed” Promise: Galatians 3:16</a:t>
            </a:r>
          </a:p>
          <a:p>
            <a:endParaRPr lang="en-US" sz="2800" b="1" dirty="0">
              <a:solidFill>
                <a:schemeClr val="bg1"/>
              </a:solidFill>
            </a:endParaRPr>
          </a:p>
          <a:p>
            <a:r>
              <a:rPr lang="en-US" sz="2400" b="1" i="1" dirty="0">
                <a:solidFill>
                  <a:schemeClr val="bg1"/>
                </a:solidFill>
              </a:rPr>
              <a:t>“Do not think I came to abolish the Law or the Prophets; I did not come to abolish, but to fulfill.”</a:t>
            </a:r>
          </a:p>
          <a:p>
            <a:r>
              <a:rPr lang="en-US" sz="2400" b="1" dirty="0">
                <a:solidFill>
                  <a:schemeClr val="bg1"/>
                </a:solidFill>
              </a:rPr>
              <a:t>Matthew 5:17</a:t>
            </a:r>
          </a:p>
        </p:txBody>
      </p:sp>
    </p:spTree>
    <p:extLst>
      <p:ext uri="{BB962C8B-B14F-4D97-AF65-F5344CB8AC3E}">
        <p14:creationId xmlns:p14="http://schemas.microsoft.com/office/powerpoint/2010/main" val="1944350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453</TotalTime>
  <Words>1112</Words>
  <Application>Microsoft Office PowerPoint</Application>
  <PresentationFormat>Widescreen</PresentationFormat>
  <Paragraphs>149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Willard Evans</dc:creator>
  <cp:lastModifiedBy>Willard Evans</cp:lastModifiedBy>
  <cp:revision>1</cp:revision>
  <dcterms:created xsi:type="dcterms:W3CDTF">2023-08-02T17:43:55Z</dcterms:created>
  <dcterms:modified xsi:type="dcterms:W3CDTF">2023-08-14T16:23:19Z</dcterms:modified>
</cp:coreProperties>
</file>